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8" autoAdjust="0"/>
    <p:restoredTop sz="95380" autoAdjust="0"/>
  </p:normalViewPr>
  <p:slideViewPr>
    <p:cSldViewPr snapToGrid="0">
      <p:cViewPr varScale="1">
        <p:scale>
          <a:sx n="76" d="100"/>
          <a:sy n="76" d="100"/>
        </p:scale>
        <p:origin x="7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92EC2-A342-467D-85F8-2EEBC5C5EE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5DA2EF-6D82-46C9-BE87-3DF896DD04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005CDC-E275-47DD-984F-0B5DCF73E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6539-EC98-4A81-B957-DEC2119726A9}" type="datetimeFigureOut">
              <a:rPr lang="en-CA" smtClean="0"/>
              <a:t>2022-03-01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A8A9AB-6E45-4F3C-9176-4E547310E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284645-FF78-4D2A-88E3-8AE01E97E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C65-9820-48B2-B33D-D3581FFA88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0241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02E7E-789C-4C1C-8998-959F3FFB8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C7E075-2856-400E-9753-49427F224A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BEA674-E241-47CD-9896-04E093852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6539-EC98-4A81-B957-DEC2119726A9}" type="datetimeFigureOut">
              <a:rPr lang="en-CA" smtClean="0"/>
              <a:t>2022-03-01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59186-B5CE-46D2-B331-42BF28DCE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80B5BE-3AAC-47F3-B301-FCFDD8E95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C65-9820-48B2-B33D-D3581FFA88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2351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CAE36F-B64A-414D-A3C5-44246E741D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295D5A-4EFE-4AF3-9983-5F75394946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D6C22-726B-4A38-9C72-BDC40BF75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6539-EC98-4A81-B957-DEC2119726A9}" type="datetimeFigureOut">
              <a:rPr lang="en-CA" smtClean="0"/>
              <a:t>2022-03-01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78CD8C-97DA-41C0-87D0-E83E59403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63B3E-F63D-4B11-A90F-C7CE57C8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C65-9820-48B2-B33D-D3581FFA88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332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BE550-E827-4911-85B3-7F137EA31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5BBB8-02A5-4276-A60A-8EA829B22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8A9B0-B5D2-473B-B668-FD7D1AD27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6539-EC98-4A81-B957-DEC2119726A9}" type="datetimeFigureOut">
              <a:rPr lang="en-CA" smtClean="0"/>
              <a:t>2022-03-01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AF9370-5E83-4D00-8E8D-0A5B87367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22983-3F44-47B2-AF2F-6D0E1B5AC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C65-9820-48B2-B33D-D3581FFA88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5071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93530-2D34-48D7-AF1E-49283BCA1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2CF34D-8779-4F65-B955-A8AEF21BD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0A33E-8C62-4350-A845-9340681C6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6539-EC98-4A81-B957-DEC2119726A9}" type="datetimeFigureOut">
              <a:rPr lang="en-CA" smtClean="0"/>
              <a:t>2022-03-01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0FE653-3DC0-480A-993B-7E476AC4E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BF039-1666-4EB2-8A6D-53E86710C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C65-9820-48B2-B33D-D3581FFA88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5300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87AE8-87DD-4502-B35C-4442DA03F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70F63-04AB-4659-A9E3-09F6B9D5C6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15D3E3-8847-4F60-BFD7-00EB08760C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AFA9A5-62D9-4662-B0A2-435B15986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6539-EC98-4A81-B957-DEC2119726A9}" type="datetimeFigureOut">
              <a:rPr lang="en-CA" smtClean="0"/>
              <a:t>2022-03-01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CDF9D1-8BEA-46E6-9E1B-25CADC7AA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EC6E41-F4D3-4265-8A72-6FF2DC48F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C65-9820-48B2-B33D-D3581FFA88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6082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64EF7-EBED-4473-8741-1554AE011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0C1042-25D0-4623-BB3A-99BBB2CB6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7016FC-B344-4B7C-B63E-277F6D97CA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CC73FB-012E-4D97-9662-79E2D7DC16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FEF42E-9704-4164-BD72-891BC0D1EF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164B69-8BA9-482F-9BBD-D41AAA83F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6539-EC98-4A81-B957-DEC2119726A9}" type="datetimeFigureOut">
              <a:rPr lang="en-CA" smtClean="0"/>
              <a:t>2022-03-01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A1B7D2-38B3-4F8A-902D-19870568C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A5A84B-67F8-4483-8E6A-17EBB9645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C65-9820-48B2-B33D-D3581FFA88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2004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0928C-613E-40AA-8CC9-852BD2CDC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08E5F9-5B8F-4ABB-BDC9-01BC1E3AC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6539-EC98-4A81-B957-DEC2119726A9}" type="datetimeFigureOut">
              <a:rPr lang="en-CA" smtClean="0"/>
              <a:t>2022-03-01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B3C713-C733-414C-9CFB-03E99FD11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65B8AE-284B-4408-9BE7-9321EC5B2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C65-9820-48B2-B33D-D3581FFA88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9109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C3ECA7-1F7D-450E-8B32-A77EE74B2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6539-EC98-4A81-B957-DEC2119726A9}" type="datetimeFigureOut">
              <a:rPr lang="en-CA" smtClean="0"/>
              <a:t>2022-03-01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3EC282-C149-4D27-A177-CD4A663D0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95E6B0-AFC1-4DA3-97E0-3FC7D8654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C65-9820-48B2-B33D-D3581FFA88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44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C8EEF-3F46-40B7-8200-9C880DE8F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CF02E-213D-443E-9662-33470C7EA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C23BE3-E176-4F7A-B00E-5E42899D21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3E8CDC-7240-496C-BAAE-518D5E106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6539-EC98-4A81-B957-DEC2119726A9}" type="datetimeFigureOut">
              <a:rPr lang="en-CA" smtClean="0"/>
              <a:t>2022-03-01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51D2A5-613F-4790-93CC-8D8014420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210D7D-12E0-46B6-9DE1-E235BC51A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C65-9820-48B2-B33D-D3581FFA88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0744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5DD1F-B5AD-4D58-9E11-109C3F0A2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38E305-3B5F-4D10-BF22-E24E31642E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28284-024D-49D5-8FF9-4D2F467CBD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53E978-F47B-4C4A-ABA3-8312DF4A5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6539-EC98-4A81-B957-DEC2119726A9}" type="datetimeFigureOut">
              <a:rPr lang="en-CA" smtClean="0"/>
              <a:t>2022-03-01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49312A-D34D-4954-A725-9D2491EF7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EA65E0-B8DA-4DAB-B28C-D67BDB3DB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C65-9820-48B2-B33D-D3581FFA88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8199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2D9CE7-DCD0-4E9B-A519-3AA3093C9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C97647-C868-4857-B42B-5129F128A2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2F0577-5C85-45A7-A2DF-9143FC7442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46539-EC98-4A81-B957-DEC2119726A9}" type="datetimeFigureOut">
              <a:rPr lang="en-CA" smtClean="0"/>
              <a:t>2022-03-01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3D211-95EA-4675-8FC2-10AB49CA93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FCF1D-540E-4F79-878A-5E125B596D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3FC65-9820-48B2-B33D-D3581FFA88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0091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F51F032-7D72-44F7-A46B-EC86F0004F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577" y="94948"/>
            <a:ext cx="4294182" cy="676305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307735D-C8E9-41A4-976E-4CF36C561CE0}"/>
              </a:ext>
            </a:extLst>
          </p:cNvPr>
          <p:cNvSpPr txBox="1"/>
          <p:nvPr/>
        </p:nvSpPr>
        <p:spPr>
          <a:xfrm>
            <a:off x="8223975" y="4123361"/>
            <a:ext cx="3211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Enter your email address and click </a:t>
            </a:r>
            <a:r>
              <a:rPr lang="en-CA" sz="2000" b="1" dirty="0"/>
              <a:t>“Join A Campaign”</a:t>
            </a:r>
          </a:p>
        </p:txBody>
      </p:sp>
    </p:spTree>
    <p:extLst>
      <p:ext uri="{BB962C8B-B14F-4D97-AF65-F5344CB8AC3E}">
        <p14:creationId xmlns:p14="http://schemas.microsoft.com/office/powerpoint/2010/main" val="1911554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embers">
            <a:extLst>
              <a:ext uri="{FF2B5EF4-FFF2-40B4-BE49-F238E27FC236}">
                <a16:creationId xmlns:a16="http://schemas.microsoft.com/office/drawing/2014/main" id="{B33D81EC-CF05-44E1-B590-185C09D934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191" y="231494"/>
            <a:ext cx="4529548" cy="658544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6B804E8-CCD4-44B1-A253-9E64CFCF8418}"/>
              </a:ext>
            </a:extLst>
          </p:cNvPr>
          <p:cNvSpPr txBox="1"/>
          <p:nvPr/>
        </p:nvSpPr>
        <p:spPr>
          <a:xfrm>
            <a:off x="7980908" y="2063063"/>
            <a:ext cx="281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Complete the form and click</a:t>
            </a:r>
            <a:r>
              <a:rPr lang="en-CA" sz="2000" b="1" dirty="0"/>
              <a:t> “Join A Campaign”</a:t>
            </a:r>
          </a:p>
        </p:txBody>
      </p:sp>
    </p:spTree>
    <p:extLst>
      <p:ext uri="{BB962C8B-B14F-4D97-AF65-F5344CB8AC3E}">
        <p14:creationId xmlns:p14="http://schemas.microsoft.com/office/powerpoint/2010/main" val="3757740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9A4836C-326B-4EFB-B74B-1DD7D2AA3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463" y="358815"/>
            <a:ext cx="3970116" cy="6354825"/>
          </a:xfrm>
          <a:prstGeom prst="rect">
            <a:avLst/>
          </a:prstGeom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0EBBAD76-90F7-409D-96DF-B00CC784E291}"/>
              </a:ext>
            </a:extLst>
          </p:cNvPr>
          <p:cNvSpPr/>
          <p:nvPr/>
        </p:nvSpPr>
        <p:spPr>
          <a:xfrm rot="5400000">
            <a:off x="7365955" y="1127201"/>
            <a:ext cx="241154" cy="56015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EBD1FA-DF74-4C0D-BDD0-8D3711DE5425}"/>
              </a:ext>
            </a:extLst>
          </p:cNvPr>
          <p:cNvSpPr txBox="1"/>
          <p:nvPr/>
        </p:nvSpPr>
        <p:spPr>
          <a:xfrm>
            <a:off x="7923483" y="1007170"/>
            <a:ext cx="20191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Click here to get to the shop and payment page</a:t>
            </a:r>
          </a:p>
          <a:p>
            <a:r>
              <a:rPr lang="en-CA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2577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8EFCD46-D864-494E-B372-2E8DE5E22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216" y="232289"/>
            <a:ext cx="4228629" cy="6625711"/>
          </a:xfrm>
          <a:prstGeom prst="rect">
            <a:avLst/>
          </a:prstGeom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E145ABE9-ACAE-4774-AA92-6A4339734EF7}"/>
              </a:ext>
            </a:extLst>
          </p:cNvPr>
          <p:cNvSpPr/>
          <p:nvPr/>
        </p:nvSpPr>
        <p:spPr>
          <a:xfrm rot="5400000">
            <a:off x="6865136" y="5264062"/>
            <a:ext cx="505515" cy="90390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617610-AFC8-481D-A5B6-77772FCB8FAE}"/>
              </a:ext>
            </a:extLst>
          </p:cNvPr>
          <p:cNvSpPr txBox="1"/>
          <p:nvPr/>
        </p:nvSpPr>
        <p:spPr>
          <a:xfrm>
            <a:off x="7932104" y="5382230"/>
            <a:ext cx="296246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Click </a:t>
            </a:r>
            <a:r>
              <a:rPr lang="en-CA" sz="2400" b="1" dirty="0"/>
              <a:t>“Shop Online”</a:t>
            </a:r>
          </a:p>
          <a:p>
            <a:r>
              <a:rPr lang="en-CA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6492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33494976-5E6C-4E99-990B-7E180C94B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435" y="381966"/>
            <a:ext cx="3753421" cy="62605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1FE6E78-21C0-41C4-B505-6332F9C01ACB}"/>
              </a:ext>
            </a:extLst>
          </p:cNvPr>
          <p:cNvSpPr txBox="1"/>
          <p:nvPr/>
        </p:nvSpPr>
        <p:spPr>
          <a:xfrm>
            <a:off x="7575789" y="4551621"/>
            <a:ext cx="2899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Click </a:t>
            </a:r>
            <a:r>
              <a:rPr lang="en-CA" sz="2000" b="1" dirty="0"/>
              <a:t>“Use Marketplace” </a:t>
            </a:r>
            <a:r>
              <a:rPr lang="en-CA" sz="2000" dirty="0"/>
              <a:t>and start Shopping 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578CE34B-6347-4D2C-A535-536A45B12E08}"/>
              </a:ext>
            </a:extLst>
          </p:cNvPr>
          <p:cNvSpPr/>
          <p:nvPr/>
        </p:nvSpPr>
        <p:spPr>
          <a:xfrm rot="5400000">
            <a:off x="6685886" y="4451730"/>
            <a:ext cx="505515" cy="90390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4331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0BDD0EB-74B5-4561-B50A-12D3CC8B22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324" y="0"/>
            <a:ext cx="4069561" cy="67990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181EC2-5E7A-4936-9F39-E2EE27E60183}"/>
              </a:ext>
            </a:extLst>
          </p:cNvPr>
          <p:cNvSpPr txBox="1"/>
          <p:nvPr/>
        </p:nvSpPr>
        <p:spPr>
          <a:xfrm>
            <a:off x="8150820" y="5516678"/>
            <a:ext cx="21390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When you’re done shopping, click </a:t>
            </a:r>
            <a:r>
              <a:rPr lang="en-CA" sz="2000" b="1" dirty="0"/>
              <a:t>“Pay For Orders”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FE14D7EC-92DA-46B8-96A2-E1B36E88451E}"/>
              </a:ext>
            </a:extLst>
          </p:cNvPr>
          <p:cNvSpPr/>
          <p:nvPr/>
        </p:nvSpPr>
        <p:spPr>
          <a:xfrm rot="5400000">
            <a:off x="7227955" y="5561415"/>
            <a:ext cx="505515" cy="90390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9784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57</Words>
  <Application>Microsoft Office PowerPoint</Application>
  <PresentationFormat>Widescreen</PresentationFormat>
  <Paragraphs>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Clark</dc:creator>
  <cp:lastModifiedBy>French, Jennifer</cp:lastModifiedBy>
  <cp:revision>2</cp:revision>
  <dcterms:created xsi:type="dcterms:W3CDTF">2022-02-24T02:05:26Z</dcterms:created>
  <dcterms:modified xsi:type="dcterms:W3CDTF">2022-03-01T18:27:55Z</dcterms:modified>
</cp:coreProperties>
</file>