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1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9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0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71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2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1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2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7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2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6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7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6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9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9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E06475-A08D-42B4-8094-3A9F4C4F4363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2C0B0-DBFE-4469-8C1F-15C367F37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61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oyola.hcdsb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cordinop@hcdsb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3A65F-CA43-425B-961B-3EB7B1045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366" y="740230"/>
            <a:ext cx="8825658" cy="20116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Finding a Book in the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Library Catalogue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5935E-6684-49B2-8CD5-C7C12914E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100251"/>
            <a:ext cx="8825658" cy="2538549"/>
          </a:xfrm>
        </p:spPr>
        <p:txBody>
          <a:bodyPr>
            <a:normAutofit fontScale="32500" lnSpcReduction="20000"/>
          </a:bodyPr>
          <a:lstStyle/>
          <a:p>
            <a:r>
              <a:rPr lang="en-US" sz="13500" dirty="0" err="1"/>
              <a:t>Goto</a:t>
            </a:r>
            <a:r>
              <a:rPr lang="en-US" sz="13500" dirty="0"/>
              <a:t> Loyola’s Homepage</a:t>
            </a:r>
          </a:p>
          <a:p>
            <a:r>
              <a:rPr lang="en-US" sz="13500" dirty="0">
                <a:hlinkClick r:id="rId2"/>
              </a:rPr>
              <a:t>http://loyola.hcdsb.org</a:t>
            </a:r>
            <a:endParaRPr lang="en-US" sz="135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0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3448-2056-4C3C-8456-A43AC939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Scroll Down and click on Search Our School Library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53DB0F-989B-4725-B9FF-5E96D886B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22" y="2052638"/>
            <a:ext cx="7459132" cy="419576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26D89A5-52DE-45E1-B00A-2FC81300E8F8}"/>
              </a:ext>
            </a:extLst>
          </p:cNvPr>
          <p:cNvSpPr/>
          <p:nvPr/>
        </p:nvSpPr>
        <p:spPr>
          <a:xfrm rot="10800000">
            <a:off x="7888645" y="4537165"/>
            <a:ext cx="994097" cy="65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39D8-BF67-41A2-8625-4BADC02B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takes you to the Catalogue Search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6F6F79-AECF-4500-9BD5-5D2782CCE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22" y="2052638"/>
            <a:ext cx="7459132" cy="419576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A4B4D1F-C3C3-4761-83AC-4AFBDF1607C5}"/>
              </a:ext>
            </a:extLst>
          </p:cNvPr>
          <p:cNvSpPr/>
          <p:nvPr/>
        </p:nvSpPr>
        <p:spPr>
          <a:xfrm rot="10800000">
            <a:off x="5117592" y="3047999"/>
            <a:ext cx="978408" cy="4759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2C6F491-8BD3-44E9-9806-98139891A683}"/>
              </a:ext>
            </a:extLst>
          </p:cNvPr>
          <p:cNvSpPr/>
          <p:nvPr/>
        </p:nvSpPr>
        <p:spPr>
          <a:xfrm>
            <a:off x="538407" y="302035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463B-B7AC-4ED4-A1B1-7FFE015E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Put in your search terms. Click enter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8089A6-9F32-41D8-9EE6-AECF1D1D4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847322" y="2052638"/>
            <a:ext cx="7459132" cy="4195762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3848919D-97E4-498A-8535-4EA85D0A2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81" b="43689"/>
          <a:stretch/>
        </p:blipFill>
        <p:spPr>
          <a:xfrm>
            <a:off x="444137" y="1321830"/>
            <a:ext cx="11460482" cy="537915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19DDEE2-AF49-4761-8635-2315B9199957}"/>
              </a:ext>
            </a:extLst>
          </p:cNvPr>
          <p:cNvSpPr/>
          <p:nvPr/>
        </p:nvSpPr>
        <p:spPr>
          <a:xfrm>
            <a:off x="2647404" y="3711224"/>
            <a:ext cx="1158241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1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7313-57FF-407D-8C82-2E6C65A1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your title in the return list</a:t>
            </a:r>
            <a:r>
              <a:rPr lang="en-US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337BED-78F6-4BB5-BE38-F76DEC45D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847322" y="2052638"/>
            <a:ext cx="7459132" cy="419576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26FD3D2-C855-494C-B844-C32B2F313AA7}"/>
              </a:ext>
            </a:extLst>
          </p:cNvPr>
          <p:cNvSpPr/>
          <p:nvPr/>
        </p:nvSpPr>
        <p:spPr>
          <a:xfrm rot="10800000">
            <a:off x="5117592" y="39624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7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361D-E394-427C-BF90-23D3B8FE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on title and check availability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43B424-910E-4AD8-B3F5-2B6B3A7FE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847322" y="2052638"/>
            <a:ext cx="7459132" cy="41957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2E0F24E-7F0B-4CFF-9C30-60FA62C4435A}"/>
              </a:ext>
            </a:extLst>
          </p:cNvPr>
          <p:cNvSpPr/>
          <p:nvPr/>
        </p:nvSpPr>
        <p:spPr>
          <a:xfrm>
            <a:off x="3065418" y="4272810"/>
            <a:ext cx="2838994" cy="144872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0E4AC-0811-43EB-8672-FBB0F1F0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Contact </a:t>
            </a:r>
            <a:r>
              <a:rPr lang="en-US" dirty="0" err="1">
                <a:solidFill>
                  <a:schemeClr val="bg1"/>
                </a:solidFill>
              </a:rPr>
              <a:t>Mr</a:t>
            </a:r>
            <a:r>
              <a:rPr lang="en-US" dirty="0">
                <a:solidFill>
                  <a:schemeClr val="bg1"/>
                </a:solidFill>
              </a:rPr>
              <a:t> Scordino to check out the item.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FD8DE-E79A-48EB-822E-5EA8CE302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hlinkClick r:id="rId2"/>
              </a:rPr>
              <a:t>scordinop@hcdsb.org</a:t>
            </a:r>
            <a:endParaRPr lang="en-US" sz="5400" dirty="0"/>
          </a:p>
          <a:p>
            <a:r>
              <a:rPr lang="en-US" sz="3600" dirty="0"/>
              <a:t>I will get back to you with instructions on when and how to pick up and return your item. Have a great day.</a:t>
            </a:r>
          </a:p>
        </p:txBody>
      </p:sp>
    </p:spTree>
    <p:extLst>
      <p:ext uri="{BB962C8B-B14F-4D97-AF65-F5344CB8AC3E}">
        <p14:creationId xmlns:p14="http://schemas.microsoft.com/office/powerpoint/2010/main" val="7006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94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Finding a Book in the Library Catalogue</vt:lpstr>
      <vt:lpstr>Scroll Down and click on Search Our School Library</vt:lpstr>
      <vt:lpstr>This takes you to the Catalogue Search Page</vt:lpstr>
      <vt:lpstr>Put in your search terms. Click enter</vt:lpstr>
      <vt:lpstr>Check for your title in the return list.</vt:lpstr>
      <vt:lpstr>Click on title and check availability</vt:lpstr>
      <vt:lpstr>Contact Mr Scordino to check out the item.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 Book in the OPAC (Library Catalogue)</dc:title>
  <dc:creator>Scordino, Paul</dc:creator>
  <cp:lastModifiedBy>Scordino, Paul</cp:lastModifiedBy>
  <cp:revision>16</cp:revision>
  <dcterms:created xsi:type="dcterms:W3CDTF">2020-10-13T14:45:48Z</dcterms:created>
  <dcterms:modified xsi:type="dcterms:W3CDTF">2020-10-13T16:24:19Z</dcterms:modified>
</cp:coreProperties>
</file>