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Lst>
  <p:sldSz cy="6858000" cx="12192000"/>
  <p:notesSz cx="6858000" cy="9144000"/>
  <p:embeddedFontLst>
    <p:embeddedFont>
      <p:font typeface="Corbel"/>
      <p:regular r:id="rId36"/>
      <p:bold r:id="rId37"/>
      <p:italic r:id="rId38"/>
      <p:boldItalic r:id="rId3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40" roundtripDataSignature="AMtx7mgje3LLtEnz83bFaEVtv0QdlKAwr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50C4C2D9-0045-409D-8E7F-84E14C880BEF}">
  <a:tblStyle styleId="{50C4C2D9-0045-409D-8E7F-84E14C880BEF}"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40" Type="http://customschemas.google.com/relationships/presentationmetadata" Target="metadata"/><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font" Target="fonts/Corbel-bold.fntdata"/><Relationship Id="rId14" Type="http://schemas.openxmlformats.org/officeDocument/2006/relationships/slide" Target="slides/slide9.xml"/><Relationship Id="rId36" Type="http://schemas.openxmlformats.org/officeDocument/2006/relationships/font" Target="fonts/Corbel-regular.fntdata"/><Relationship Id="rId17" Type="http://schemas.openxmlformats.org/officeDocument/2006/relationships/slide" Target="slides/slide12.xml"/><Relationship Id="rId39" Type="http://schemas.openxmlformats.org/officeDocument/2006/relationships/font" Target="fonts/Corbel-boldItalic.fntdata"/><Relationship Id="rId16" Type="http://schemas.openxmlformats.org/officeDocument/2006/relationships/slide" Target="slides/slide11.xml"/><Relationship Id="rId38" Type="http://schemas.openxmlformats.org/officeDocument/2006/relationships/font" Target="fonts/Corbel-italic.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Suzie</a:t>
            </a:r>
            <a:endParaRPr/>
          </a:p>
          <a:p>
            <a:pPr indent="0" lvl="0" marL="0" rtl="0" algn="l">
              <a:lnSpc>
                <a:spcPct val="100000"/>
              </a:lnSpc>
              <a:spcBef>
                <a:spcPts val="0"/>
              </a:spcBef>
              <a:spcAft>
                <a:spcPts val="0"/>
              </a:spcAft>
              <a:buSzPts val="1400"/>
              <a:buNone/>
            </a:pPr>
            <a:r>
              <a:rPr lang="en-US"/>
              <a:t>Good afternoon and welcome! The Student Services Team, myself, Mrs. Pietrobon-Flynn, Mr. Resendes, and Ms. Sneyd are looking forward to working with you this year and throughout your high school education. We’re going to take about 15 minutes to give you an overview of what we do and how we can support you.</a:t>
            </a:r>
            <a:endParaRPr/>
          </a:p>
        </p:txBody>
      </p:sp>
      <p:sp>
        <p:nvSpPr>
          <p:cNvPr id="144" name="Google Shape;144;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38763d7c8b0_1_8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15" name="Google Shape;215;g38763d7c8b0_1_8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US">
                <a:highlight>
                  <a:srgbClr val="FFFFFF"/>
                </a:highlight>
              </a:rPr>
              <a:t>There is a difference between community service hour requirements and volunteering, as not all activities or organizations that one might volunteer with qualify for Ministry of Education recognition of community service hours.</a:t>
            </a:r>
            <a:endParaRPr>
              <a:highlight>
                <a:srgbClr val="FFFFFF"/>
              </a:highlight>
            </a:endParaRPr>
          </a:p>
          <a:p>
            <a:pPr indent="0" lvl="0" marL="0" rtl="0" algn="l">
              <a:lnSpc>
                <a:spcPct val="115000"/>
              </a:lnSpc>
              <a:spcBef>
                <a:spcPts val="0"/>
              </a:spcBef>
              <a:spcAft>
                <a:spcPts val="0"/>
              </a:spcAft>
              <a:buClr>
                <a:schemeClr val="dk1"/>
              </a:buClr>
              <a:buSzPts val="1100"/>
              <a:buFont typeface="Arial"/>
              <a:buNone/>
            </a:pPr>
            <a:r>
              <a:t/>
            </a:r>
            <a:endParaRPr>
              <a:highlight>
                <a:srgbClr val="FFFFFF"/>
              </a:highlight>
            </a:endParaRPr>
          </a:p>
          <a:p>
            <a:pPr indent="0" lvl="0" marL="0" rtl="0" algn="l">
              <a:lnSpc>
                <a:spcPct val="115000"/>
              </a:lnSpc>
              <a:spcBef>
                <a:spcPts val="0"/>
              </a:spcBef>
              <a:spcAft>
                <a:spcPts val="0"/>
              </a:spcAft>
              <a:buClr>
                <a:schemeClr val="dk1"/>
              </a:buClr>
              <a:buSzPts val="1100"/>
              <a:buFont typeface="Arial"/>
              <a:buNone/>
            </a:pPr>
            <a:r>
              <a:rPr lang="en-US">
                <a:highlight>
                  <a:srgbClr val="FFFFFF"/>
                </a:highlight>
              </a:rPr>
              <a:t>The pre-approval process ensures that organization don't take advantage of students, but also ensures that activities meet a minimum safety requirement.</a:t>
            </a:r>
            <a:endParaRPr>
              <a:highlight>
                <a:srgbClr val="FFFFFF"/>
              </a:highlight>
            </a:endParaRPr>
          </a:p>
          <a:p>
            <a:pPr indent="0" lvl="0" marL="0" rtl="0" algn="l">
              <a:lnSpc>
                <a:spcPct val="115000"/>
              </a:lnSpc>
              <a:spcBef>
                <a:spcPts val="0"/>
              </a:spcBef>
              <a:spcAft>
                <a:spcPts val="0"/>
              </a:spcAft>
              <a:buClr>
                <a:schemeClr val="dk1"/>
              </a:buClr>
              <a:buSzPts val="1100"/>
              <a:buFont typeface="Arial"/>
              <a:buNone/>
            </a:pPr>
            <a:r>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
        <p:nvSpPr>
          <p:cNvPr id="216" name="Google Shape;216;g38763d7c8b0_1_8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g38763d7c8b0_1_9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23" name="Google Shape;223;g38763d7c8b0_1_9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lnSpc>
                <a:spcPct val="115000"/>
              </a:lnSpc>
              <a:spcBef>
                <a:spcPts val="600"/>
              </a:spcBef>
              <a:spcAft>
                <a:spcPts val="1200"/>
              </a:spcAft>
              <a:buClr>
                <a:schemeClr val="dk1"/>
              </a:buClr>
              <a:buSzPts val="1100"/>
              <a:buFont typeface="Arial"/>
              <a:buNone/>
            </a:pPr>
            <a:r>
              <a:rPr lang="en-US">
                <a:solidFill>
                  <a:srgbClr val="494C4E"/>
                </a:solidFill>
                <a:latin typeface="Arial"/>
                <a:ea typeface="Arial"/>
                <a:cs typeface="Arial"/>
                <a:sym typeface="Arial"/>
              </a:rPr>
              <a:t>These letters can also be used for resumes, applying to scholarships/awards and as references.  It is in the best interest of the student to obtain these letters.</a:t>
            </a:r>
            <a:endParaRPr/>
          </a:p>
        </p:txBody>
      </p:sp>
      <p:sp>
        <p:nvSpPr>
          <p:cNvPr id="224" name="Google Shape;224;g38763d7c8b0_1_9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38763d7c8b0_1_10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30" name="Google Shape;230;g38763d7c8b0_1_10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1" name="Google Shape;231;g38763d7c8b0_1_10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g38763d7c8b0_1_1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37" name="Google Shape;237;g38763d7c8b0_1_11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8" name="Google Shape;238;g38763d7c8b0_1_11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g38763d7c8b0_1_1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45" name="Google Shape;245;g38763d7c8b0_1_11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We are all UNIQUE - with unique needs - please know that at St. Kateri - we have MANY, MANY resources to support </a:t>
            </a:r>
            <a:r>
              <a:rPr lang="en-US"/>
              <a:t>you</a:t>
            </a:r>
            <a:r>
              <a:rPr lang="en-US"/>
              <a:t> academically, socially, emotionally…key is that we EDUCATE you on your resources and EMPOWER you to use them</a:t>
            </a:r>
            <a:endParaRPr/>
          </a:p>
        </p:txBody>
      </p:sp>
      <p:sp>
        <p:nvSpPr>
          <p:cNvPr id="246" name="Google Shape;246;g38763d7c8b0_1_11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g38763d7c8b0_1_1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52" name="Google Shape;252;g38763d7c8b0_1_12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3" name="Google Shape;253;g38763d7c8b0_1_12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g38763d7c8b0_1_1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60" name="Google Shape;260;g38763d7c8b0_1_13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Academic supports are updated regularly</a:t>
            </a:r>
            <a:endParaRPr/>
          </a:p>
        </p:txBody>
      </p:sp>
      <p:sp>
        <p:nvSpPr>
          <p:cNvPr id="261" name="Google Shape;261;g38763d7c8b0_1_13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g38763d7c8b0_1_1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66" name="Google Shape;266;g38763d7c8b0_1_14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If you feel that you would benefit from </a:t>
            </a:r>
            <a:r>
              <a:rPr lang="en-US"/>
              <a:t>additional</a:t>
            </a:r>
            <a:r>
              <a:rPr lang="en-US"/>
              <a:t> supports in our building - please see your guidance counselor or your VP</a:t>
            </a:r>
            <a:endParaRPr/>
          </a:p>
        </p:txBody>
      </p:sp>
      <p:sp>
        <p:nvSpPr>
          <p:cNvPr id="267" name="Google Shape;267;g38763d7c8b0_1_14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g38763d7c8b0_1_15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74" name="Google Shape;274;g38763d7c8b0_1_15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Here at St. Kateri - we are blessed to have a Black Graduation Coach available to our students…</a:t>
            </a:r>
            <a:endParaRPr/>
          </a:p>
        </p:txBody>
      </p:sp>
      <p:sp>
        <p:nvSpPr>
          <p:cNvPr id="275" name="Google Shape;275;g38763d7c8b0_1_15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g38782ae038f_2_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83" name="Google Shape;283;g38782ae038f_2_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4" name="Google Shape;284;g38782ae038f_2_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38763d7c8b0_1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38763d7c8b0_1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2" name="Google Shape;152;g38763d7c8b0_1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g38782ae038f_2_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90" name="Google Shape;290;g38782ae038f_2_1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1" name="Google Shape;291;g38782ae038f_2_1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g38763d7c8b0_1_15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97" name="Google Shape;297;g38763d7c8b0_1_15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8" name="Google Shape;298;g38763d7c8b0_1_15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g38763d7c8b0_1_17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05" name="Google Shape;305;g38763d7c8b0_1_17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6" name="Google Shape;306;g38763d7c8b0_1_17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g38763d7c8b0_1_16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11" name="Google Shape;311;g38763d7c8b0_1_16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2" name="Google Shape;312;g38763d7c8b0_1_16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g37dad50d5d4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7" name="Google Shape;317;g37dad50d5d4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Jacob</a:t>
            </a:r>
            <a:endParaRPr/>
          </a:p>
        </p:txBody>
      </p:sp>
      <p:sp>
        <p:nvSpPr>
          <p:cNvPr id="318" name="Google Shape;318;g37dad50d5d4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g38782ae038f_2_6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27" name="Google Shape;327;g38782ae038f_2_6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8" name="Google Shape;328;g38782ae038f_2_6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g38763d7c8b0_1_18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34" name="Google Shape;334;g38763d7c8b0_1_18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Getting involved in the extracurricular life at the school is an excellent way for you to forge </a:t>
            </a:r>
            <a:r>
              <a:rPr lang="en-US"/>
              <a:t>relationships</a:t>
            </a:r>
            <a:r>
              <a:rPr lang="en-US"/>
              <a:t> and make connections here at the school</a:t>
            </a:r>
            <a:endParaRPr/>
          </a:p>
        </p:txBody>
      </p:sp>
      <p:sp>
        <p:nvSpPr>
          <p:cNvPr id="335" name="Google Shape;335;g38763d7c8b0_1_18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g38782ae038f_2_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42" name="Google Shape;342;g38782ae038f_2_3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Liza </a:t>
            </a:r>
            <a:endParaRPr/>
          </a:p>
        </p:txBody>
      </p:sp>
      <p:sp>
        <p:nvSpPr>
          <p:cNvPr id="343" name="Google Shape;343;g38782ae038f_2_3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g38763d7c8b0_1_6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50" name="Google Shape;350;g38763d7c8b0_1_6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1" name="Google Shape;351;g38763d7c8b0_1_6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g38782ae038f_1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57" name="Google Shape;357;g38782ae038f_1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This is an EXCITING opportunity to share.  On October 22nd - St. Kateri will be bringing a bus of 40 students to </a:t>
            </a:r>
            <a:r>
              <a:rPr lang="en-US" sz="1100">
                <a:highlight>
                  <a:srgbClr val="FFFFFF"/>
                </a:highlight>
                <a:latin typeface="Arial"/>
                <a:ea typeface="Arial"/>
                <a:cs typeface="Arial"/>
                <a:sym typeface="Arial"/>
              </a:rPr>
              <a:t> Dreamer Day at Enercare in Toronto – this day is a celebration of dreams and aspirations.  You can expect lively panel discussions, interactive photo stations, 50+ exhibitors, and engaging workshops bring ambition to life. The goal of this day is to empower female identifying students who are interested in </a:t>
            </a:r>
            <a:r>
              <a:rPr b="1" lang="en-US" sz="1100">
                <a:highlight>
                  <a:srgbClr val="FFFFFF"/>
                </a:highlight>
                <a:latin typeface="Arial"/>
                <a:ea typeface="Arial"/>
                <a:cs typeface="Arial"/>
                <a:sym typeface="Arial"/>
              </a:rPr>
              <a:t>skilled trades, STEAM, emergency response, entrepreneurship, and leadership. If you are interested in being considered for this trip, a link to Google Form </a:t>
            </a:r>
            <a:r>
              <a:rPr lang="en-US" sz="1100">
                <a:highlight>
                  <a:srgbClr val="FFFFFF"/>
                </a:highlight>
                <a:latin typeface="Arial"/>
                <a:ea typeface="Arial"/>
                <a:cs typeface="Arial"/>
                <a:sym typeface="Arial"/>
              </a:rPr>
              <a:t>will be posted after this presentation on D2L.  We will follow up with </a:t>
            </a:r>
            <a:r>
              <a:rPr lang="en-US" sz="1100">
                <a:highlight>
                  <a:srgbClr val="FFFFFF"/>
                </a:highlight>
                <a:latin typeface="Arial"/>
                <a:ea typeface="Arial"/>
                <a:cs typeface="Arial"/>
                <a:sym typeface="Arial"/>
              </a:rPr>
              <a:t>confirmation</a:t>
            </a:r>
            <a:r>
              <a:rPr lang="en-US" sz="1100">
                <a:highlight>
                  <a:srgbClr val="FFFFFF"/>
                </a:highlight>
                <a:latin typeface="Arial"/>
                <a:ea typeface="Arial"/>
                <a:cs typeface="Arial"/>
                <a:sym typeface="Arial"/>
              </a:rPr>
              <a:t> email of who has been selected later next week.  Deadline to apply is THURSDAY, OCTOBER 9th. Any questions - please drop by Student Services</a:t>
            </a:r>
            <a:endParaRPr sz="1100">
              <a:highlight>
                <a:srgbClr val="FFFFFF"/>
              </a:highlight>
              <a:latin typeface="Arial"/>
              <a:ea typeface="Arial"/>
              <a:cs typeface="Arial"/>
              <a:sym typeface="Arial"/>
            </a:endParaRPr>
          </a:p>
          <a:p>
            <a:pPr indent="0" lvl="0" marL="0" rtl="0" algn="l">
              <a:spcBef>
                <a:spcPts val="0"/>
              </a:spcBef>
              <a:spcAft>
                <a:spcPts val="0"/>
              </a:spcAft>
              <a:buNone/>
            </a:pPr>
            <a:r>
              <a:t/>
            </a:r>
            <a:endParaRPr/>
          </a:p>
        </p:txBody>
      </p:sp>
      <p:sp>
        <p:nvSpPr>
          <p:cNvPr id="358" name="Google Shape;358;g38782ae038f_1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38763d7c8b0_1_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38763d7c8b0_1_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0" name="Google Shape;160;g38763d7c8b0_1_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 name="Shape 361"/>
        <p:cNvGrpSpPr/>
        <p:nvPr/>
      </p:nvGrpSpPr>
      <p:grpSpPr>
        <a:xfrm>
          <a:off x="0" y="0"/>
          <a:ext cx="0" cy="0"/>
          <a:chOff x="0" y="0"/>
          <a:chExt cx="0" cy="0"/>
        </a:xfrm>
      </p:grpSpPr>
      <p:sp>
        <p:nvSpPr>
          <p:cNvPr id="362" name="Google Shape;362;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Jacob</a:t>
            </a:r>
            <a:endParaRPr/>
          </a:p>
        </p:txBody>
      </p:sp>
      <p:sp>
        <p:nvSpPr>
          <p:cNvPr id="363" name="Google Shape;363;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38763d7c8b0_1_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38763d7c8b0_1_1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320675" lvl="0" marL="457200" rtl="0" algn="l">
              <a:spcBef>
                <a:spcPts val="0"/>
              </a:spcBef>
              <a:spcAft>
                <a:spcPts val="0"/>
              </a:spcAft>
              <a:buClr>
                <a:srgbClr val="202122"/>
              </a:buClr>
              <a:buSzPts val="1450"/>
              <a:buFont typeface="Arial"/>
              <a:buChar char="●"/>
            </a:pPr>
            <a:r>
              <a:rPr lang="en-US" sz="1450">
                <a:solidFill>
                  <a:srgbClr val="202122"/>
                </a:solidFill>
                <a:latin typeface="Arial"/>
                <a:ea typeface="Arial"/>
                <a:cs typeface="Arial"/>
                <a:sym typeface="Arial"/>
              </a:rPr>
              <a:t>If you book with a different counsellor, your appointment will be canceled and will need to be rescheduled</a:t>
            </a:r>
            <a:endParaRPr sz="1450">
              <a:solidFill>
                <a:srgbClr val="202122"/>
              </a:solidFill>
              <a:latin typeface="Arial"/>
              <a:ea typeface="Arial"/>
              <a:cs typeface="Arial"/>
              <a:sym typeface="Arial"/>
            </a:endParaRPr>
          </a:p>
          <a:p>
            <a:pPr indent="-320675" lvl="0" marL="457200" rtl="0" algn="l">
              <a:spcBef>
                <a:spcPts val="0"/>
              </a:spcBef>
              <a:spcAft>
                <a:spcPts val="0"/>
              </a:spcAft>
              <a:buClr>
                <a:srgbClr val="202122"/>
              </a:buClr>
              <a:buSzPts val="1450"/>
              <a:buFont typeface="Arial"/>
              <a:buChar char="●"/>
            </a:pPr>
            <a:r>
              <a:rPr lang="en-US" sz="1450">
                <a:solidFill>
                  <a:srgbClr val="202122"/>
                </a:solidFill>
                <a:latin typeface="Arial"/>
                <a:ea typeface="Arial"/>
                <a:cs typeface="Arial"/>
                <a:sym typeface="Arial"/>
              </a:rPr>
              <a:t>If you don’t see any appointments available, please check back the following day as new appointments open up each day.</a:t>
            </a:r>
            <a:endParaRPr sz="1450">
              <a:solidFill>
                <a:srgbClr val="202122"/>
              </a:solidFill>
              <a:latin typeface="Arial"/>
              <a:ea typeface="Arial"/>
              <a:cs typeface="Arial"/>
              <a:sym typeface="Arial"/>
            </a:endParaRPr>
          </a:p>
          <a:p>
            <a:pPr indent="-320675" lvl="0" marL="457200" rtl="0" algn="l">
              <a:spcBef>
                <a:spcPts val="0"/>
              </a:spcBef>
              <a:spcAft>
                <a:spcPts val="0"/>
              </a:spcAft>
              <a:buClr>
                <a:srgbClr val="202122"/>
              </a:buClr>
              <a:buSzPts val="1450"/>
              <a:buFont typeface="Arial"/>
              <a:buChar char="●"/>
            </a:pPr>
            <a:r>
              <a:rPr lang="en-US" sz="1450">
                <a:latin typeface="Arial"/>
                <a:ea typeface="Arial"/>
                <a:cs typeface="Arial"/>
                <a:sym typeface="Arial"/>
              </a:rPr>
              <a:t>Gr 12 Transition Planning appointments are for </a:t>
            </a:r>
            <a:r>
              <a:rPr lang="en-US" sz="1450" u="sng">
                <a:latin typeface="Arial"/>
                <a:ea typeface="Arial"/>
                <a:cs typeface="Arial"/>
                <a:sym typeface="Arial"/>
              </a:rPr>
              <a:t>grade 12</a:t>
            </a:r>
            <a:r>
              <a:rPr lang="en-US" sz="1450">
                <a:latin typeface="Arial"/>
                <a:ea typeface="Arial"/>
                <a:cs typeface="Arial"/>
                <a:sym typeface="Arial"/>
              </a:rPr>
              <a:t> students only. If you book one of these appointments and are not grade 12, your appointment will be cancelled and will need to be rescheduled as a general guidance appointment</a:t>
            </a:r>
            <a:r>
              <a:rPr lang="en-US" sz="1450">
                <a:solidFill>
                  <a:srgbClr val="202122"/>
                </a:solidFill>
                <a:highlight>
                  <a:srgbClr val="FFFFFF"/>
                </a:highlight>
                <a:latin typeface="Arial"/>
                <a:ea typeface="Arial"/>
                <a:cs typeface="Arial"/>
                <a:sym typeface="Arial"/>
              </a:rPr>
              <a:t>.</a:t>
            </a:r>
            <a:r>
              <a:rPr lang="en-US" sz="1450">
                <a:solidFill>
                  <a:srgbClr val="202122"/>
                </a:solidFill>
                <a:latin typeface="Arial"/>
                <a:ea typeface="Arial"/>
                <a:cs typeface="Arial"/>
                <a:sym typeface="Arial"/>
              </a:rPr>
              <a:t> </a:t>
            </a:r>
            <a:endParaRPr sz="1450">
              <a:solidFill>
                <a:srgbClr val="202122"/>
              </a:solidFill>
              <a:latin typeface="Arial"/>
              <a:ea typeface="Arial"/>
              <a:cs typeface="Arial"/>
              <a:sym typeface="Arial"/>
            </a:endParaRPr>
          </a:p>
          <a:p>
            <a:pPr indent="-320675" lvl="0" marL="457200" rtl="0" algn="l">
              <a:spcBef>
                <a:spcPts val="0"/>
              </a:spcBef>
              <a:spcAft>
                <a:spcPts val="0"/>
              </a:spcAft>
              <a:buClr>
                <a:srgbClr val="202122"/>
              </a:buClr>
              <a:buSzPts val="1450"/>
              <a:buFont typeface="Arial"/>
              <a:buChar char="●"/>
            </a:pPr>
            <a:r>
              <a:rPr lang="en-US" sz="1450">
                <a:solidFill>
                  <a:srgbClr val="202122"/>
                </a:solidFill>
                <a:latin typeface="Arial"/>
                <a:ea typeface="Arial"/>
                <a:cs typeface="Arial"/>
                <a:sym typeface="Arial"/>
              </a:rPr>
              <a:t>Mrs. Pietrobon-Flynn uses a Google form for appointment requests. No actual date or time is scheduled; I’ll call you down at my earliest opportunity. Might be same day or in a few days.</a:t>
            </a:r>
            <a:endParaRPr sz="1450">
              <a:solidFill>
                <a:srgbClr val="202122"/>
              </a:solidFill>
              <a:latin typeface="Arial"/>
              <a:ea typeface="Arial"/>
              <a:cs typeface="Arial"/>
              <a:sym typeface="Arial"/>
            </a:endParaRPr>
          </a:p>
          <a:p>
            <a:pPr indent="0" lvl="0" marL="0" rtl="0" algn="l">
              <a:spcBef>
                <a:spcPts val="0"/>
              </a:spcBef>
              <a:spcAft>
                <a:spcPts val="0"/>
              </a:spcAft>
              <a:buNone/>
            </a:pPr>
            <a:r>
              <a:t/>
            </a:r>
            <a:endParaRPr sz="1450">
              <a:solidFill>
                <a:srgbClr val="202122"/>
              </a:solidFill>
              <a:latin typeface="Arial"/>
              <a:ea typeface="Arial"/>
              <a:cs typeface="Arial"/>
              <a:sym typeface="Arial"/>
            </a:endParaRPr>
          </a:p>
        </p:txBody>
      </p:sp>
      <p:sp>
        <p:nvSpPr>
          <p:cNvPr id="168" name="Google Shape;168;g38763d7c8b0_1_1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38763d7c8b0_1_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75" name="Google Shape;175;g38763d7c8b0_1_3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6" name="Google Shape;176;g38763d7c8b0_1_3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38763d7c8b0_1_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82" name="Google Shape;182;g38763d7c8b0_1_4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3" name="Google Shape;183;g38763d7c8b0_1_4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38763d7c8b0_1_6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91" name="Google Shape;191;g38763d7c8b0_1_6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Recommend 10 hours per year</a:t>
            </a:r>
            <a:endParaRPr/>
          </a:p>
        </p:txBody>
      </p:sp>
      <p:sp>
        <p:nvSpPr>
          <p:cNvPr id="192" name="Google Shape;192;g38763d7c8b0_1_6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38782ae038f_2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00" name="Google Shape;200;g38782ae038f_2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1" name="Google Shape;201;g38782ae038f_2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g38782ae038f_2_5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07" name="Google Shape;207;g38782ae038f_2_5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Connecting to our Board’s Theological Theme</a:t>
            </a:r>
            <a:endParaRPr/>
          </a:p>
        </p:txBody>
      </p:sp>
      <p:sp>
        <p:nvSpPr>
          <p:cNvPr id="208" name="Google Shape;208;g38782ae038f_2_5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22" name="Shape 22"/>
        <p:cNvGrpSpPr/>
        <p:nvPr/>
      </p:nvGrpSpPr>
      <p:grpSpPr>
        <a:xfrm>
          <a:off x="0" y="0"/>
          <a:ext cx="0" cy="0"/>
          <a:chOff x="0" y="0"/>
          <a:chExt cx="0" cy="0"/>
        </a:xfrm>
      </p:grpSpPr>
      <p:grpSp>
        <p:nvGrpSpPr>
          <p:cNvPr id="23" name="Google Shape;23;p21"/>
          <p:cNvGrpSpPr/>
          <p:nvPr/>
        </p:nvGrpSpPr>
        <p:grpSpPr>
          <a:xfrm>
            <a:off x="546100" y="-4763"/>
            <a:ext cx="5014912" cy="6862763"/>
            <a:chOff x="2928938" y="-4763"/>
            <a:chExt cx="5014912" cy="6862763"/>
          </a:xfrm>
        </p:grpSpPr>
        <p:sp>
          <p:nvSpPr>
            <p:cNvPr id="24" name="Google Shape;24;p21"/>
            <p:cNvSpPr/>
            <p:nvPr/>
          </p:nvSpPr>
          <p:spPr>
            <a:xfrm>
              <a:off x="3367088" y="-4763"/>
              <a:ext cx="1063625" cy="2782888"/>
            </a:xfrm>
            <a:custGeom>
              <a:rect b="b" l="l" r="r" t="t"/>
              <a:pathLst>
                <a:path extrusionOk="0" h="1753" w="670">
                  <a:moveTo>
                    <a:pt x="0" y="1696"/>
                  </a:moveTo>
                  <a:lnTo>
                    <a:pt x="225" y="1753"/>
                  </a:lnTo>
                  <a:lnTo>
                    <a:pt x="670" y="0"/>
                  </a:lnTo>
                  <a:lnTo>
                    <a:pt x="430" y="0"/>
                  </a:lnTo>
                  <a:lnTo>
                    <a:pt x="0" y="1696"/>
                  </a:lnTo>
                  <a:close/>
                </a:path>
              </a:pathLst>
            </a:custGeom>
            <a:solidFill>
              <a:schemeClr val="accent1"/>
            </a:solidFill>
            <a:ln>
              <a:noFill/>
            </a:ln>
          </p:spPr>
        </p:sp>
        <p:sp>
          <p:nvSpPr>
            <p:cNvPr id="25" name="Google Shape;25;p21"/>
            <p:cNvSpPr/>
            <p:nvPr/>
          </p:nvSpPr>
          <p:spPr>
            <a:xfrm>
              <a:off x="2928938" y="-4763"/>
              <a:ext cx="1035050" cy="2673350"/>
            </a:xfrm>
            <a:custGeom>
              <a:rect b="b" l="l" r="r" t="t"/>
              <a:pathLst>
                <a:path extrusionOk="0" h="1684" w="652">
                  <a:moveTo>
                    <a:pt x="225" y="1684"/>
                  </a:moveTo>
                  <a:lnTo>
                    <a:pt x="652" y="0"/>
                  </a:lnTo>
                  <a:lnTo>
                    <a:pt x="411" y="0"/>
                  </a:lnTo>
                  <a:lnTo>
                    <a:pt x="0" y="1627"/>
                  </a:lnTo>
                  <a:lnTo>
                    <a:pt x="219" y="1681"/>
                  </a:lnTo>
                  <a:lnTo>
                    <a:pt x="225" y="1684"/>
                  </a:lnTo>
                  <a:close/>
                </a:path>
              </a:pathLst>
            </a:custGeom>
            <a:solidFill>
              <a:srgbClr val="595959"/>
            </a:solidFill>
            <a:ln>
              <a:noFill/>
            </a:ln>
          </p:spPr>
        </p:sp>
        <p:sp>
          <p:nvSpPr>
            <p:cNvPr id="26" name="Google Shape;26;p21"/>
            <p:cNvSpPr/>
            <p:nvPr/>
          </p:nvSpPr>
          <p:spPr>
            <a:xfrm>
              <a:off x="2928938" y="2582862"/>
              <a:ext cx="2693987" cy="4275138"/>
            </a:xfrm>
            <a:custGeom>
              <a:rect b="b" l="l" r="r" t="t"/>
              <a:pathLst>
                <a:path extrusionOk="0" h="2693" w="1697">
                  <a:moveTo>
                    <a:pt x="0" y="0"/>
                  </a:moveTo>
                  <a:lnTo>
                    <a:pt x="1622" y="2693"/>
                  </a:lnTo>
                  <a:lnTo>
                    <a:pt x="1697" y="2693"/>
                  </a:lnTo>
                  <a:lnTo>
                    <a:pt x="0" y="0"/>
                  </a:lnTo>
                  <a:close/>
                </a:path>
              </a:pathLst>
            </a:custGeom>
            <a:solidFill>
              <a:srgbClr val="262626"/>
            </a:solidFill>
            <a:ln>
              <a:noFill/>
            </a:ln>
          </p:spPr>
        </p:sp>
        <p:sp>
          <p:nvSpPr>
            <p:cNvPr id="27" name="Google Shape;27;p21"/>
            <p:cNvSpPr/>
            <p:nvPr/>
          </p:nvSpPr>
          <p:spPr>
            <a:xfrm>
              <a:off x="3371850" y="2692400"/>
              <a:ext cx="3332162" cy="4165600"/>
            </a:xfrm>
            <a:custGeom>
              <a:rect b="b" l="l" r="r" t="t"/>
              <a:pathLst>
                <a:path extrusionOk="0" h="2624" w="2099">
                  <a:moveTo>
                    <a:pt x="2099" y="2624"/>
                  </a:moveTo>
                  <a:lnTo>
                    <a:pt x="0" y="0"/>
                  </a:lnTo>
                  <a:lnTo>
                    <a:pt x="2021" y="2624"/>
                  </a:lnTo>
                  <a:lnTo>
                    <a:pt x="2099" y="2624"/>
                  </a:lnTo>
                  <a:close/>
                </a:path>
              </a:pathLst>
            </a:custGeom>
            <a:solidFill>
              <a:srgbClr val="105B5B"/>
            </a:solidFill>
            <a:ln>
              <a:noFill/>
            </a:ln>
          </p:spPr>
        </p:sp>
        <p:sp>
          <p:nvSpPr>
            <p:cNvPr id="28" name="Google Shape;28;p21"/>
            <p:cNvSpPr/>
            <p:nvPr/>
          </p:nvSpPr>
          <p:spPr>
            <a:xfrm>
              <a:off x="3367088" y="2687637"/>
              <a:ext cx="4576762" cy="4170363"/>
            </a:xfrm>
            <a:custGeom>
              <a:rect b="b" l="l" r="r" t="t"/>
              <a:pathLst>
                <a:path extrusionOk="0" h="2627" w="2883">
                  <a:moveTo>
                    <a:pt x="0" y="0"/>
                  </a:moveTo>
                  <a:lnTo>
                    <a:pt x="3" y="3"/>
                  </a:lnTo>
                  <a:lnTo>
                    <a:pt x="2102" y="2627"/>
                  </a:lnTo>
                  <a:lnTo>
                    <a:pt x="2883" y="2627"/>
                  </a:lnTo>
                  <a:lnTo>
                    <a:pt x="225" y="57"/>
                  </a:lnTo>
                  <a:lnTo>
                    <a:pt x="0" y="0"/>
                  </a:lnTo>
                  <a:close/>
                </a:path>
              </a:pathLst>
            </a:custGeom>
            <a:solidFill>
              <a:srgbClr val="188989"/>
            </a:solidFill>
            <a:ln>
              <a:noFill/>
            </a:ln>
          </p:spPr>
        </p:sp>
        <p:sp>
          <p:nvSpPr>
            <p:cNvPr id="29" name="Google Shape;29;p21"/>
            <p:cNvSpPr/>
            <p:nvPr/>
          </p:nvSpPr>
          <p:spPr>
            <a:xfrm>
              <a:off x="2928938" y="2578100"/>
              <a:ext cx="3584575" cy="4279900"/>
            </a:xfrm>
            <a:custGeom>
              <a:rect b="b" l="l" r="r" t="t"/>
              <a:pathLst>
                <a:path extrusionOk="0" h="2696" w="2258">
                  <a:moveTo>
                    <a:pt x="2258" y="2696"/>
                  </a:moveTo>
                  <a:lnTo>
                    <a:pt x="264" y="111"/>
                  </a:lnTo>
                  <a:lnTo>
                    <a:pt x="228" y="60"/>
                  </a:lnTo>
                  <a:lnTo>
                    <a:pt x="225" y="57"/>
                  </a:lnTo>
                  <a:lnTo>
                    <a:pt x="0" y="0"/>
                  </a:lnTo>
                  <a:lnTo>
                    <a:pt x="0" y="3"/>
                  </a:lnTo>
                  <a:lnTo>
                    <a:pt x="1697" y="2696"/>
                  </a:lnTo>
                  <a:lnTo>
                    <a:pt x="2258" y="2696"/>
                  </a:lnTo>
                  <a:close/>
                </a:path>
              </a:pathLst>
            </a:custGeom>
            <a:solidFill>
              <a:srgbClr val="3F3F3F"/>
            </a:solidFill>
            <a:ln>
              <a:noFill/>
            </a:ln>
          </p:spPr>
        </p:sp>
      </p:grpSp>
      <p:sp>
        <p:nvSpPr>
          <p:cNvPr id="30" name="Google Shape;30;p21"/>
          <p:cNvSpPr txBox="1"/>
          <p:nvPr>
            <p:ph type="ctrTitle"/>
          </p:nvPr>
        </p:nvSpPr>
        <p:spPr>
          <a:xfrm>
            <a:off x="2928401" y="1380068"/>
            <a:ext cx="8574622" cy="2616199"/>
          </a:xfrm>
          <a:prstGeom prst="rect">
            <a:avLst/>
          </a:prstGeom>
          <a:noFill/>
          <a:ln>
            <a:noFill/>
          </a:ln>
        </p:spPr>
        <p:txBody>
          <a:bodyPr anchorCtr="0" anchor="b" bIns="45700" lIns="91425" spcFirstLastPara="1" rIns="91425" wrap="square" tIns="45700">
            <a:normAutofit/>
          </a:bodyPr>
          <a:lstStyle>
            <a:lvl1pPr lvl="0" algn="r">
              <a:lnSpc>
                <a:spcPct val="100000"/>
              </a:lnSpc>
              <a:spcBef>
                <a:spcPts val="0"/>
              </a:spcBef>
              <a:spcAft>
                <a:spcPts val="0"/>
              </a:spcAft>
              <a:buClr>
                <a:schemeClr val="dk1"/>
              </a:buClr>
              <a:buSzPts val="6000"/>
              <a:buFont typeface="Corbel"/>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21"/>
          <p:cNvSpPr txBox="1"/>
          <p:nvPr>
            <p:ph idx="1" type="subTitle"/>
          </p:nvPr>
        </p:nvSpPr>
        <p:spPr>
          <a:xfrm>
            <a:off x="4515377" y="3996267"/>
            <a:ext cx="6987645" cy="1388534"/>
          </a:xfrm>
          <a:prstGeom prst="rect">
            <a:avLst/>
          </a:prstGeom>
          <a:noFill/>
          <a:ln>
            <a:noFill/>
          </a:ln>
        </p:spPr>
        <p:txBody>
          <a:bodyPr anchorCtr="0" anchor="t" bIns="45700" lIns="91425" spcFirstLastPara="1" rIns="91425" wrap="square" tIns="45700">
            <a:normAutofit/>
          </a:bodyPr>
          <a:lstStyle>
            <a:lvl1pPr lvl="0" algn="r">
              <a:lnSpc>
                <a:spcPct val="100000"/>
              </a:lnSpc>
              <a:spcBef>
                <a:spcPts val="420"/>
              </a:spcBef>
              <a:spcAft>
                <a:spcPts val="0"/>
              </a:spcAft>
              <a:buSzPts val="3045"/>
              <a:buNone/>
              <a:defRPr sz="2100">
                <a:solidFill>
                  <a:schemeClr val="dk1"/>
                </a:solidFill>
              </a:defRPr>
            </a:lvl1pPr>
            <a:lvl2pPr lvl="1" algn="ctr">
              <a:lnSpc>
                <a:spcPct val="100000"/>
              </a:lnSpc>
              <a:spcBef>
                <a:spcPts val="600"/>
              </a:spcBef>
              <a:spcAft>
                <a:spcPts val="0"/>
              </a:spcAft>
              <a:buSzPts val="2900"/>
              <a:buNone/>
              <a:defRPr>
                <a:solidFill>
                  <a:srgbClr val="888888"/>
                </a:solidFill>
              </a:defRPr>
            </a:lvl2pPr>
            <a:lvl3pPr lvl="2" algn="ctr">
              <a:lnSpc>
                <a:spcPct val="100000"/>
              </a:lnSpc>
              <a:spcBef>
                <a:spcPts val="600"/>
              </a:spcBef>
              <a:spcAft>
                <a:spcPts val="0"/>
              </a:spcAft>
              <a:buSzPts val="2610"/>
              <a:buNone/>
              <a:defRPr>
                <a:solidFill>
                  <a:srgbClr val="888888"/>
                </a:solidFill>
              </a:defRPr>
            </a:lvl3pPr>
            <a:lvl4pPr lvl="3" algn="ctr">
              <a:lnSpc>
                <a:spcPct val="100000"/>
              </a:lnSpc>
              <a:spcBef>
                <a:spcPts val="600"/>
              </a:spcBef>
              <a:spcAft>
                <a:spcPts val="0"/>
              </a:spcAft>
              <a:buSzPts val="2320"/>
              <a:buNone/>
              <a:defRPr>
                <a:solidFill>
                  <a:srgbClr val="888888"/>
                </a:solidFill>
              </a:defRPr>
            </a:lvl4pPr>
            <a:lvl5pPr lvl="4" algn="ctr">
              <a:lnSpc>
                <a:spcPct val="100000"/>
              </a:lnSpc>
              <a:spcBef>
                <a:spcPts val="600"/>
              </a:spcBef>
              <a:spcAft>
                <a:spcPts val="0"/>
              </a:spcAft>
              <a:buSzPts val="2030"/>
              <a:buNone/>
              <a:defRPr>
                <a:solidFill>
                  <a:srgbClr val="888888"/>
                </a:solidFill>
              </a:defRPr>
            </a:lvl5pPr>
            <a:lvl6pPr lvl="5" algn="ctr">
              <a:lnSpc>
                <a:spcPct val="100000"/>
              </a:lnSpc>
              <a:spcBef>
                <a:spcPts val="600"/>
              </a:spcBef>
              <a:spcAft>
                <a:spcPts val="0"/>
              </a:spcAft>
              <a:buSzPts val="2030"/>
              <a:buNone/>
              <a:defRPr>
                <a:solidFill>
                  <a:srgbClr val="888888"/>
                </a:solidFill>
              </a:defRPr>
            </a:lvl6pPr>
            <a:lvl7pPr lvl="6" algn="ctr">
              <a:lnSpc>
                <a:spcPct val="100000"/>
              </a:lnSpc>
              <a:spcBef>
                <a:spcPts val="600"/>
              </a:spcBef>
              <a:spcAft>
                <a:spcPts val="0"/>
              </a:spcAft>
              <a:buSzPts val="2030"/>
              <a:buNone/>
              <a:defRPr>
                <a:solidFill>
                  <a:srgbClr val="888888"/>
                </a:solidFill>
              </a:defRPr>
            </a:lvl7pPr>
            <a:lvl8pPr lvl="7" algn="ctr">
              <a:lnSpc>
                <a:spcPct val="100000"/>
              </a:lnSpc>
              <a:spcBef>
                <a:spcPts val="600"/>
              </a:spcBef>
              <a:spcAft>
                <a:spcPts val="0"/>
              </a:spcAft>
              <a:buSzPts val="2030"/>
              <a:buNone/>
              <a:defRPr>
                <a:solidFill>
                  <a:srgbClr val="888888"/>
                </a:solidFill>
              </a:defRPr>
            </a:lvl8pPr>
            <a:lvl9pPr lvl="8" algn="ctr">
              <a:lnSpc>
                <a:spcPct val="100000"/>
              </a:lnSpc>
              <a:spcBef>
                <a:spcPts val="600"/>
              </a:spcBef>
              <a:spcAft>
                <a:spcPts val="600"/>
              </a:spcAft>
              <a:buSzPts val="2030"/>
              <a:buNone/>
              <a:defRPr>
                <a:solidFill>
                  <a:srgbClr val="888888"/>
                </a:solidFill>
              </a:defRPr>
            </a:lvl9pPr>
          </a:lstStyle>
          <a:p/>
        </p:txBody>
      </p:sp>
      <p:sp>
        <p:nvSpPr>
          <p:cNvPr id="32" name="Google Shape;32;p21"/>
          <p:cNvSpPr txBox="1"/>
          <p:nvPr>
            <p:ph idx="10" type="dt"/>
          </p:nvPr>
        </p:nvSpPr>
        <p:spPr>
          <a:xfrm>
            <a:off x="9732656" y="5883275"/>
            <a:ext cx="11430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21"/>
          <p:cNvSpPr txBox="1"/>
          <p:nvPr>
            <p:ph idx="11" type="ftr"/>
          </p:nvPr>
        </p:nvSpPr>
        <p:spPr>
          <a:xfrm>
            <a:off x="5332412" y="5883275"/>
            <a:ext cx="4324044"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21"/>
          <p:cNvSpPr txBox="1"/>
          <p:nvPr>
            <p:ph idx="12" type="sldNum"/>
          </p:nvPr>
        </p:nvSpPr>
        <p:spPr>
          <a:xfrm>
            <a:off x="10951856" y="5883275"/>
            <a:ext cx="55116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85" name="Shape 85"/>
        <p:cNvGrpSpPr/>
        <p:nvPr/>
      </p:nvGrpSpPr>
      <p:grpSpPr>
        <a:xfrm>
          <a:off x="0" y="0"/>
          <a:ext cx="0" cy="0"/>
          <a:chOff x="0" y="0"/>
          <a:chExt cx="0" cy="0"/>
        </a:xfrm>
      </p:grpSpPr>
      <p:sp>
        <p:nvSpPr>
          <p:cNvPr id="86" name="Google Shape;86;p30"/>
          <p:cNvSpPr txBox="1"/>
          <p:nvPr>
            <p:ph type="title"/>
          </p:nvPr>
        </p:nvSpPr>
        <p:spPr>
          <a:xfrm>
            <a:off x="1482724" y="1752599"/>
            <a:ext cx="5426158" cy="1371600"/>
          </a:xfrm>
          <a:prstGeom prst="rect">
            <a:avLst/>
          </a:prstGeom>
          <a:noFill/>
          <a:ln>
            <a:noFill/>
          </a:ln>
        </p:spPr>
        <p:txBody>
          <a:bodyPr anchorCtr="0" anchor="b" bIns="45700" lIns="91425" spcFirstLastPara="1" rIns="91425" wrap="square" tIns="45700">
            <a:normAutofit/>
          </a:bodyPr>
          <a:lstStyle>
            <a:lvl1pPr lvl="0" algn="ctr">
              <a:lnSpc>
                <a:spcPct val="100000"/>
              </a:lnSpc>
              <a:spcBef>
                <a:spcPts val="0"/>
              </a:spcBef>
              <a:spcAft>
                <a:spcPts val="0"/>
              </a:spcAft>
              <a:buClr>
                <a:schemeClr val="dk1"/>
              </a:buClr>
              <a:buSzPts val="2800"/>
              <a:buFont typeface="Corbel"/>
              <a:buNone/>
              <a:defRPr b="0" sz="2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7" name="Google Shape;87;p30"/>
          <p:cNvSpPr/>
          <p:nvPr>
            <p:ph idx="2" type="pic"/>
          </p:nvPr>
        </p:nvSpPr>
        <p:spPr>
          <a:xfrm>
            <a:off x="7594682" y="914400"/>
            <a:ext cx="3280974" cy="4572000"/>
          </a:xfrm>
          <a:prstGeom prst="roundRect">
            <a:avLst>
              <a:gd fmla="val 4280" name="adj"/>
            </a:avLst>
          </a:prstGeom>
          <a:noFill/>
          <a:ln cap="flat" cmpd="sng" w="38100">
            <a:solidFill>
              <a:schemeClr val="lt2"/>
            </a:solidFill>
            <a:prstDash val="solid"/>
            <a:round/>
            <a:headEnd len="sm" w="sm" type="none"/>
            <a:tailEnd len="sm" w="sm" type="none"/>
          </a:ln>
        </p:spPr>
      </p:sp>
      <p:sp>
        <p:nvSpPr>
          <p:cNvPr id="88" name="Google Shape;88;p30"/>
          <p:cNvSpPr txBox="1"/>
          <p:nvPr>
            <p:ph idx="1" type="body"/>
          </p:nvPr>
        </p:nvSpPr>
        <p:spPr>
          <a:xfrm>
            <a:off x="1482724" y="3124199"/>
            <a:ext cx="5426158" cy="1828800"/>
          </a:xfrm>
          <a:prstGeom prst="rect">
            <a:avLst/>
          </a:prstGeom>
          <a:noFill/>
          <a:ln>
            <a:noFill/>
          </a:ln>
        </p:spPr>
        <p:txBody>
          <a:bodyPr anchorCtr="0" anchor="ctr" bIns="45700" lIns="91425" spcFirstLastPara="1" rIns="91425" wrap="square" tIns="45700">
            <a:normAutofit/>
          </a:bodyPr>
          <a:lstStyle>
            <a:lvl1pPr indent="-228600" lvl="0" marL="457200" algn="ctr">
              <a:lnSpc>
                <a:spcPct val="100000"/>
              </a:lnSpc>
              <a:spcBef>
                <a:spcPts val="360"/>
              </a:spcBef>
              <a:spcAft>
                <a:spcPts val="0"/>
              </a:spcAft>
              <a:buSzPts val="2610"/>
              <a:buNone/>
              <a:defRPr sz="1800"/>
            </a:lvl1pPr>
            <a:lvl2pPr indent="-228600" lvl="1" marL="914400" algn="l">
              <a:lnSpc>
                <a:spcPct val="100000"/>
              </a:lnSpc>
              <a:spcBef>
                <a:spcPts val="600"/>
              </a:spcBef>
              <a:spcAft>
                <a:spcPts val="0"/>
              </a:spcAft>
              <a:buSzPts val="1740"/>
              <a:buNone/>
              <a:defRPr sz="1200"/>
            </a:lvl2pPr>
            <a:lvl3pPr indent="-228600" lvl="2" marL="1371600" algn="l">
              <a:lnSpc>
                <a:spcPct val="100000"/>
              </a:lnSpc>
              <a:spcBef>
                <a:spcPts val="600"/>
              </a:spcBef>
              <a:spcAft>
                <a:spcPts val="0"/>
              </a:spcAft>
              <a:buSzPts val="1450"/>
              <a:buNone/>
              <a:defRPr sz="1000"/>
            </a:lvl3pPr>
            <a:lvl4pPr indent="-228600" lvl="3" marL="1828800" algn="l">
              <a:lnSpc>
                <a:spcPct val="100000"/>
              </a:lnSpc>
              <a:spcBef>
                <a:spcPts val="600"/>
              </a:spcBef>
              <a:spcAft>
                <a:spcPts val="0"/>
              </a:spcAft>
              <a:buSzPts val="1305"/>
              <a:buNone/>
              <a:defRPr sz="900"/>
            </a:lvl4pPr>
            <a:lvl5pPr indent="-228600" lvl="4" marL="2286000" algn="l">
              <a:lnSpc>
                <a:spcPct val="100000"/>
              </a:lnSpc>
              <a:spcBef>
                <a:spcPts val="600"/>
              </a:spcBef>
              <a:spcAft>
                <a:spcPts val="0"/>
              </a:spcAft>
              <a:buSzPts val="1305"/>
              <a:buNone/>
              <a:defRPr sz="900"/>
            </a:lvl5pPr>
            <a:lvl6pPr indent="-228600" lvl="5" marL="2743200" algn="l">
              <a:lnSpc>
                <a:spcPct val="100000"/>
              </a:lnSpc>
              <a:spcBef>
                <a:spcPts val="600"/>
              </a:spcBef>
              <a:spcAft>
                <a:spcPts val="0"/>
              </a:spcAft>
              <a:buSzPts val="1305"/>
              <a:buNone/>
              <a:defRPr sz="900"/>
            </a:lvl6pPr>
            <a:lvl7pPr indent="-228600" lvl="6" marL="3200400" algn="l">
              <a:lnSpc>
                <a:spcPct val="100000"/>
              </a:lnSpc>
              <a:spcBef>
                <a:spcPts val="600"/>
              </a:spcBef>
              <a:spcAft>
                <a:spcPts val="0"/>
              </a:spcAft>
              <a:buSzPts val="1305"/>
              <a:buNone/>
              <a:defRPr sz="900"/>
            </a:lvl7pPr>
            <a:lvl8pPr indent="-228600" lvl="7" marL="3657600" algn="l">
              <a:lnSpc>
                <a:spcPct val="100000"/>
              </a:lnSpc>
              <a:spcBef>
                <a:spcPts val="600"/>
              </a:spcBef>
              <a:spcAft>
                <a:spcPts val="0"/>
              </a:spcAft>
              <a:buSzPts val="1305"/>
              <a:buNone/>
              <a:defRPr sz="900"/>
            </a:lvl8pPr>
            <a:lvl9pPr indent="-228600" lvl="8" marL="4114800" algn="l">
              <a:lnSpc>
                <a:spcPct val="100000"/>
              </a:lnSpc>
              <a:spcBef>
                <a:spcPts val="600"/>
              </a:spcBef>
              <a:spcAft>
                <a:spcPts val="600"/>
              </a:spcAft>
              <a:buSzPts val="1305"/>
              <a:buNone/>
              <a:defRPr sz="900"/>
            </a:lvl9pPr>
          </a:lstStyle>
          <a:p/>
        </p:txBody>
      </p:sp>
      <p:sp>
        <p:nvSpPr>
          <p:cNvPr id="89" name="Google Shape;89;p30"/>
          <p:cNvSpPr txBox="1"/>
          <p:nvPr>
            <p:ph idx="10" type="dt"/>
          </p:nvPr>
        </p:nvSpPr>
        <p:spPr>
          <a:xfrm>
            <a:off x="9732656" y="5883275"/>
            <a:ext cx="11430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0" name="Google Shape;90;p30"/>
          <p:cNvSpPr txBox="1"/>
          <p:nvPr>
            <p:ph idx="11" type="ftr"/>
          </p:nvPr>
        </p:nvSpPr>
        <p:spPr>
          <a:xfrm>
            <a:off x="2572279" y="5883275"/>
            <a:ext cx="708417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1" name="Google Shape;91;p30"/>
          <p:cNvSpPr txBox="1"/>
          <p:nvPr>
            <p:ph idx="12" type="sldNum"/>
          </p:nvPr>
        </p:nvSpPr>
        <p:spPr>
          <a:xfrm>
            <a:off x="10951856" y="5883275"/>
            <a:ext cx="55116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noramic Picture with Caption">
  <p:cSld name="Panoramic Picture with Caption">
    <p:spTree>
      <p:nvGrpSpPr>
        <p:cNvPr id="92" name="Shape 92"/>
        <p:cNvGrpSpPr/>
        <p:nvPr/>
      </p:nvGrpSpPr>
      <p:grpSpPr>
        <a:xfrm>
          <a:off x="0" y="0"/>
          <a:ext cx="0" cy="0"/>
          <a:chOff x="0" y="0"/>
          <a:chExt cx="0" cy="0"/>
        </a:xfrm>
      </p:grpSpPr>
      <p:sp>
        <p:nvSpPr>
          <p:cNvPr id="93" name="Google Shape;93;p31"/>
          <p:cNvSpPr txBox="1"/>
          <p:nvPr>
            <p:ph type="title"/>
          </p:nvPr>
        </p:nvSpPr>
        <p:spPr>
          <a:xfrm>
            <a:off x="1484311" y="4732865"/>
            <a:ext cx="10018711" cy="566738"/>
          </a:xfrm>
          <a:prstGeom prst="rect">
            <a:avLst/>
          </a:prstGeom>
          <a:noFill/>
          <a:ln>
            <a:noFill/>
          </a:ln>
        </p:spPr>
        <p:txBody>
          <a:bodyPr anchorCtr="0" anchor="b" bIns="45700" lIns="91425" spcFirstLastPara="1" rIns="91425" wrap="square" tIns="45700">
            <a:normAutofit/>
          </a:bodyPr>
          <a:lstStyle>
            <a:lvl1pPr lvl="0" algn="ctr">
              <a:lnSpc>
                <a:spcPct val="100000"/>
              </a:lnSpc>
              <a:spcBef>
                <a:spcPts val="0"/>
              </a:spcBef>
              <a:spcAft>
                <a:spcPts val="0"/>
              </a:spcAft>
              <a:buClr>
                <a:schemeClr val="dk1"/>
              </a:buClr>
              <a:buSzPts val="2400"/>
              <a:buFont typeface="Corbel"/>
              <a:buNone/>
              <a:defRPr b="0"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4" name="Google Shape;94;p31"/>
          <p:cNvSpPr/>
          <p:nvPr>
            <p:ph idx="2" type="pic"/>
          </p:nvPr>
        </p:nvSpPr>
        <p:spPr>
          <a:xfrm>
            <a:off x="2386012" y="932112"/>
            <a:ext cx="8225944" cy="3164976"/>
          </a:xfrm>
          <a:prstGeom prst="roundRect">
            <a:avLst>
              <a:gd fmla="val 4380" name="adj"/>
            </a:avLst>
          </a:prstGeom>
          <a:noFill/>
          <a:ln cap="flat" cmpd="sng" w="38100">
            <a:solidFill>
              <a:schemeClr val="lt2"/>
            </a:solidFill>
            <a:prstDash val="solid"/>
            <a:round/>
            <a:headEnd len="sm" w="sm" type="none"/>
            <a:tailEnd len="sm" w="sm" type="none"/>
          </a:ln>
        </p:spPr>
      </p:sp>
      <p:sp>
        <p:nvSpPr>
          <p:cNvPr id="95" name="Google Shape;95;p31"/>
          <p:cNvSpPr txBox="1"/>
          <p:nvPr>
            <p:ph idx="1" type="body"/>
          </p:nvPr>
        </p:nvSpPr>
        <p:spPr>
          <a:xfrm>
            <a:off x="1484311" y="5299603"/>
            <a:ext cx="10018711" cy="493712"/>
          </a:xfrm>
          <a:prstGeom prst="rect">
            <a:avLst/>
          </a:prstGeom>
          <a:noFill/>
          <a:ln>
            <a:noFill/>
          </a:ln>
        </p:spPr>
        <p:txBody>
          <a:bodyPr anchorCtr="0" anchor="ctr" bIns="45700" lIns="91425" spcFirstLastPara="1" rIns="91425" wrap="square" tIns="45700">
            <a:normAutofit/>
          </a:bodyPr>
          <a:lstStyle>
            <a:lvl1pPr indent="-228600" lvl="0" marL="457200" algn="ctr">
              <a:lnSpc>
                <a:spcPct val="100000"/>
              </a:lnSpc>
              <a:spcBef>
                <a:spcPts val="280"/>
              </a:spcBef>
              <a:spcAft>
                <a:spcPts val="0"/>
              </a:spcAft>
              <a:buSzPts val="2030"/>
              <a:buNone/>
              <a:defRPr sz="1400"/>
            </a:lvl1pPr>
            <a:lvl2pPr indent="-228600" lvl="1" marL="914400" algn="l">
              <a:lnSpc>
                <a:spcPct val="100000"/>
              </a:lnSpc>
              <a:spcBef>
                <a:spcPts val="600"/>
              </a:spcBef>
              <a:spcAft>
                <a:spcPts val="0"/>
              </a:spcAft>
              <a:buSzPts val="1740"/>
              <a:buNone/>
              <a:defRPr sz="1200"/>
            </a:lvl2pPr>
            <a:lvl3pPr indent="-228600" lvl="2" marL="1371600" algn="l">
              <a:lnSpc>
                <a:spcPct val="100000"/>
              </a:lnSpc>
              <a:spcBef>
                <a:spcPts val="600"/>
              </a:spcBef>
              <a:spcAft>
                <a:spcPts val="0"/>
              </a:spcAft>
              <a:buSzPts val="1450"/>
              <a:buNone/>
              <a:defRPr sz="1000"/>
            </a:lvl3pPr>
            <a:lvl4pPr indent="-228600" lvl="3" marL="1828800" algn="l">
              <a:lnSpc>
                <a:spcPct val="100000"/>
              </a:lnSpc>
              <a:spcBef>
                <a:spcPts val="600"/>
              </a:spcBef>
              <a:spcAft>
                <a:spcPts val="0"/>
              </a:spcAft>
              <a:buSzPts val="1305"/>
              <a:buNone/>
              <a:defRPr sz="900"/>
            </a:lvl4pPr>
            <a:lvl5pPr indent="-228600" lvl="4" marL="2286000" algn="l">
              <a:lnSpc>
                <a:spcPct val="100000"/>
              </a:lnSpc>
              <a:spcBef>
                <a:spcPts val="600"/>
              </a:spcBef>
              <a:spcAft>
                <a:spcPts val="0"/>
              </a:spcAft>
              <a:buSzPts val="1305"/>
              <a:buNone/>
              <a:defRPr sz="900"/>
            </a:lvl5pPr>
            <a:lvl6pPr indent="-228600" lvl="5" marL="2743200" algn="l">
              <a:lnSpc>
                <a:spcPct val="100000"/>
              </a:lnSpc>
              <a:spcBef>
                <a:spcPts val="600"/>
              </a:spcBef>
              <a:spcAft>
                <a:spcPts val="0"/>
              </a:spcAft>
              <a:buSzPts val="1305"/>
              <a:buNone/>
              <a:defRPr sz="900"/>
            </a:lvl6pPr>
            <a:lvl7pPr indent="-228600" lvl="6" marL="3200400" algn="l">
              <a:lnSpc>
                <a:spcPct val="100000"/>
              </a:lnSpc>
              <a:spcBef>
                <a:spcPts val="600"/>
              </a:spcBef>
              <a:spcAft>
                <a:spcPts val="0"/>
              </a:spcAft>
              <a:buSzPts val="1305"/>
              <a:buNone/>
              <a:defRPr sz="900"/>
            </a:lvl7pPr>
            <a:lvl8pPr indent="-228600" lvl="7" marL="3657600" algn="l">
              <a:lnSpc>
                <a:spcPct val="100000"/>
              </a:lnSpc>
              <a:spcBef>
                <a:spcPts val="600"/>
              </a:spcBef>
              <a:spcAft>
                <a:spcPts val="0"/>
              </a:spcAft>
              <a:buSzPts val="1305"/>
              <a:buNone/>
              <a:defRPr sz="900"/>
            </a:lvl8pPr>
            <a:lvl9pPr indent="-228600" lvl="8" marL="4114800" algn="l">
              <a:lnSpc>
                <a:spcPct val="100000"/>
              </a:lnSpc>
              <a:spcBef>
                <a:spcPts val="600"/>
              </a:spcBef>
              <a:spcAft>
                <a:spcPts val="600"/>
              </a:spcAft>
              <a:buSzPts val="1305"/>
              <a:buNone/>
              <a:defRPr sz="900"/>
            </a:lvl9pPr>
          </a:lstStyle>
          <a:p/>
        </p:txBody>
      </p:sp>
      <p:sp>
        <p:nvSpPr>
          <p:cNvPr id="96" name="Google Shape;96;p31"/>
          <p:cNvSpPr txBox="1"/>
          <p:nvPr>
            <p:ph idx="10" type="dt"/>
          </p:nvPr>
        </p:nvSpPr>
        <p:spPr>
          <a:xfrm>
            <a:off x="9732656" y="5883275"/>
            <a:ext cx="11430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7" name="Google Shape;97;p31"/>
          <p:cNvSpPr txBox="1"/>
          <p:nvPr>
            <p:ph idx="11" type="ftr"/>
          </p:nvPr>
        </p:nvSpPr>
        <p:spPr>
          <a:xfrm>
            <a:off x="2572279" y="5883275"/>
            <a:ext cx="708417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8" name="Google Shape;98;p31"/>
          <p:cNvSpPr txBox="1"/>
          <p:nvPr>
            <p:ph idx="12" type="sldNum"/>
          </p:nvPr>
        </p:nvSpPr>
        <p:spPr>
          <a:xfrm>
            <a:off x="10951856" y="5883275"/>
            <a:ext cx="55116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with Caption">
  <p:cSld name="Quote with Caption">
    <p:spTree>
      <p:nvGrpSpPr>
        <p:cNvPr id="99" name="Shape 99"/>
        <p:cNvGrpSpPr/>
        <p:nvPr/>
      </p:nvGrpSpPr>
      <p:grpSpPr>
        <a:xfrm>
          <a:off x="0" y="0"/>
          <a:ext cx="0" cy="0"/>
          <a:chOff x="0" y="0"/>
          <a:chExt cx="0" cy="0"/>
        </a:xfrm>
      </p:grpSpPr>
      <p:sp>
        <p:nvSpPr>
          <p:cNvPr id="100" name="Google Shape;100;p32"/>
          <p:cNvSpPr txBox="1"/>
          <p:nvPr/>
        </p:nvSpPr>
        <p:spPr>
          <a:xfrm>
            <a:off x="1598612" y="863023"/>
            <a:ext cx="609600" cy="584776"/>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8000"/>
              <a:buFont typeface="Corbel"/>
              <a:buNone/>
            </a:pPr>
            <a:r>
              <a:rPr b="0" i="0" lang="en-US" sz="8000" u="none" cap="none" strike="noStrike">
                <a:solidFill>
                  <a:schemeClr val="dk1"/>
                </a:solidFill>
                <a:latin typeface="Corbel"/>
                <a:ea typeface="Corbel"/>
                <a:cs typeface="Corbel"/>
                <a:sym typeface="Corbel"/>
              </a:rPr>
              <a:t>“</a:t>
            </a:r>
            <a:endParaRPr b="0" i="0" sz="1400" u="none" cap="none" strike="noStrike">
              <a:solidFill>
                <a:srgbClr val="000000"/>
              </a:solidFill>
              <a:latin typeface="Arial"/>
              <a:ea typeface="Arial"/>
              <a:cs typeface="Arial"/>
              <a:sym typeface="Arial"/>
            </a:endParaRPr>
          </a:p>
        </p:txBody>
      </p:sp>
      <p:sp>
        <p:nvSpPr>
          <p:cNvPr id="101" name="Google Shape;101;p32"/>
          <p:cNvSpPr txBox="1"/>
          <p:nvPr/>
        </p:nvSpPr>
        <p:spPr>
          <a:xfrm>
            <a:off x="10893425" y="2819399"/>
            <a:ext cx="609600" cy="584776"/>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chemeClr val="dk1"/>
              </a:buClr>
              <a:buSzPts val="8000"/>
              <a:buFont typeface="Corbel"/>
              <a:buNone/>
            </a:pPr>
            <a:r>
              <a:rPr b="0" i="0" lang="en-US" sz="8000" u="none" cap="none" strike="noStrike">
                <a:solidFill>
                  <a:schemeClr val="dk1"/>
                </a:solidFill>
                <a:latin typeface="Corbel"/>
                <a:ea typeface="Corbel"/>
                <a:cs typeface="Corbel"/>
                <a:sym typeface="Corbel"/>
              </a:rPr>
              <a:t>”</a:t>
            </a:r>
            <a:endParaRPr b="0" i="0" sz="1400" u="none" cap="none" strike="noStrike">
              <a:solidFill>
                <a:srgbClr val="000000"/>
              </a:solidFill>
              <a:latin typeface="Arial"/>
              <a:ea typeface="Arial"/>
              <a:cs typeface="Arial"/>
              <a:sym typeface="Arial"/>
            </a:endParaRPr>
          </a:p>
        </p:txBody>
      </p:sp>
      <p:sp>
        <p:nvSpPr>
          <p:cNvPr id="102" name="Google Shape;102;p32"/>
          <p:cNvSpPr txBox="1"/>
          <p:nvPr>
            <p:ph type="title"/>
          </p:nvPr>
        </p:nvSpPr>
        <p:spPr>
          <a:xfrm>
            <a:off x="2208212" y="685800"/>
            <a:ext cx="8990012" cy="2743199"/>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3200"/>
              <a:buFont typeface="Corbel"/>
              <a:buNone/>
              <a:defRPr b="0" sz="3200" cap="none">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3" name="Google Shape;103;p32"/>
          <p:cNvSpPr txBox="1"/>
          <p:nvPr>
            <p:ph idx="1" type="body"/>
          </p:nvPr>
        </p:nvSpPr>
        <p:spPr>
          <a:xfrm>
            <a:off x="2436811" y="3428999"/>
            <a:ext cx="8532815" cy="381000"/>
          </a:xfrm>
          <a:prstGeom prst="rect">
            <a:avLst/>
          </a:prstGeom>
          <a:noFill/>
          <a:ln>
            <a:noFill/>
          </a:ln>
        </p:spPr>
        <p:txBody>
          <a:bodyPr anchorCtr="0" anchor="ctr" bIns="45700" lIns="91425" spcFirstLastPara="1" rIns="91425" wrap="square" tIns="45700">
            <a:normAutofit/>
          </a:bodyPr>
          <a:lstStyle>
            <a:lvl1pPr indent="-228600" lvl="0" marL="457200" algn="l">
              <a:lnSpc>
                <a:spcPct val="100000"/>
              </a:lnSpc>
              <a:spcBef>
                <a:spcPts val="360"/>
              </a:spcBef>
              <a:spcAft>
                <a:spcPts val="0"/>
              </a:spcAft>
              <a:buSzPts val="2610"/>
              <a:buFont typeface="Corbel"/>
              <a:buNone/>
              <a:defRPr sz="1800"/>
            </a:lvl1pPr>
            <a:lvl2pPr indent="-228600" lvl="1" marL="914400" algn="l">
              <a:lnSpc>
                <a:spcPct val="100000"/>
              </a:lnSpc>
              <a:spcBef>
                <a:spcPts val="600"/>
              </a:spcBef>
              <a:spcAft>
                <a:spcPts val="0"/>
              </a:spcAft>
              <a:buSzPts val="2900"/>
              <a:buFont typeface="Corbel"/>
              <a:buNone/>
              <a:defRPr/>
            </a:lvl2pPr>
            <a:lvl3pPr indent="-228600" lvl="2" marL="1371600" algn="l">
              <a:lnSpc>
                <a:spcPct val="100000"/>
              </a:lnSpc>
              <a:spcBef>
                <a:spcPts val="600"/>
              </a:spcBef>
              <a:spcAft>
                <a:spcPts val="0"/>
              </a:spcAft>
              <a:buSzPts val="2610"/>
              <a:buFont typeface="Corbel"/>
              <a:buNone/>
              <a:defRPr/>
            </a:lvl3pPr>
            <a:lvl4pPr indent="-228600" lvl="3" marL="1828800" algn="l">
              <a:lnSpc>
                <a:spcPct val="100000"/>
              </a:lnSpc>
              <a:spcBef>
                <a:spcPts val="600"/>
              </a:spcBef>
              <a:spcAft>
                <a:spcPts val="0"/>
              </a:spcAft>
              <a:buSzPts val="2320"/>
              <a:buFont typeface="Corbel"/>
              <a:buNone/>
              <a:defRPr/>
            </a:lvl4pPr>
            <a:lvl5pPr indent="-228600" lvl="4" marL="2286000" algn="l">
              <a:lnSpc>
                <a:spcPct val="100000"/>
              </a:lnSpc>
              <a:spcBef>
                <a:spcPts val="600"/>
              </a:spcBef>
              <a:spcAft>
                <a:spcPts val="0"/>
              </a:spcAft>
              <a:buSzPts val="2030"/>
              <a:buFont typeface="Corbel"/>
              <a:buNone/>
              <a:defRPr/>
            </a:lvl5pPr>
            <a:lvl6pPr indent="-394335" lvl="5" marL="2743200" algn="l">
              <a:lnSpc>
                <a:spcPct val="100000"/>
              </a:lnSpc>
              <a:spcBef>
                <a:spcPts val="600"/>
              </a:spcBef>
              <a:spcAft>
                <a:spcPts val="0"/>
              </a:spcAft>
              <a:buSzPts val="2610"/>
              <a:buChar char="•"/>
              <a:defRPr/>
            </a:lvl6pPr>
            <a:lvl7pPr indent="-394335" lvl="6" marL="3200400" algn="l">
              <a:lnSpc>
                <a:spcPct val="100000"/>
              </a:lnSpc>
              <a:spcBef>
                <a:spcPts val="600"/>
              </a:spcBef>
              <a:spcAft>
                <a:spcPts val="0"/>
              </a:spcAft>
              <a:buSzPts val="2610"/>
              <a:buChar char="•"/>
              <a:defRPr/>
            </a:lvl7pPr>
            <a:lvl8pPr indent="-394334" lvl="7" marL="3657600" algn="l">
              <a:lnSpc>
                <a:spcPct val="100000"/>
              </a:lnSpc>
              <a:spcBef>
                <a:spcPts val="600"/>
              </a:spcBef>
              <a:spcAft>
                <a:spcPts val="0"/>
              </a:spcAft>
              <a:buSzPts val="2610"/>
              <a:buChar char="•"/>
              <a:defRPr/>
            </a:lvl8pPr>
            <a:lvl9pPr indent="-394334" lvl="8" marL="4114800" algn="l">
              <a:lnSpc>
                <a:spcPct val="100000"/>
              </a:lnSpc>
              <a:spcBef>
                <a:spcPts val="600"/>
              </a:spcBef>
              <a:spcAft>
                <a:spcPts val="600"/>
              </a:spcAft>
              <a:buSzPts val="2610"/>
              <a:buChar char="•"/>
              <a:defRPr/>
            </a:lvl9pPr>
          </a:lstStyle>
          <a:p/>
        </p:txBody>
      </p:sp>
      <p:sp>
        <p:nvSpPr>
          <p:cNvPr id="104" name="Google Shape;104;p32"/>
          <p:cNvSpPr txBox="1"/>
          <p:nvPr>
            <p:ph idx="2" type="body"/>
          </p:nvPr>
        </p:nvSpPr>
        <p:spPr>
          <a:xfrm>
            <a:off x="1484311" y="4343400"/>
            <a:ext cx="10018711" cy="1447800"/>
          </a:xfrm>
          <a:prstGeom prst="rect">
            <a:avLst/>
          </a:prstGeom>
          <a:noFill/>
          <a:ln>
            <a:noFill/>
          </a:ln>
        </p:spPr>
        <p:txBody>
          <a:bodyPr anchorCtr="0" anchor="ctr" bIns="45700" lIns="91425" spcFirstLastPara="1" rIns="91425" wrap="square" tIns="45700">
            <a:normAutofit/>
          </a:bodyPr>
          <a:lstStyle>
            <a:lvl1pPr indent="-228600" lvl="0" marL="457200" algn="ctr">
              <a:lnSpc>
                <a:spcPct val="100000"/>
              </a:lnSpc>
              <a:spcBef>
                <a:spcPts val="400"/>
              </a:spcBef>
              <a:spcAft>
                <a:spcPts val="0"/>
              </a:spcAft>
              <a:buSzPts val="2900"/>
              <a:buNone/>
              <a:defRPr sz="2000">
                <a:solidFill>
                  <a:schemeClr val="dk1"/>
                </a:solidFill>
              </a:defRPr>
            </a:lvl1pPr>
            <a:lvl2pPr indent="-228600" lvl="1" marL="914400" algn="l">
              <a:lnSpc>
                <a:spcPct val="100000"/>
              </a:lnSpc>
              <a:spcBef>
                <a:spcPts val="600"/>
              </a:spcBef>
              <a:spcAft>
                <a:spcPts val="0"/>
              </a:spcAft>
              <a:buSzPts val="2610"/>
              <a:buNone/>
              <a:defRPr sz="1800">
                <a:solidFill>
                  <a:srgbClr val="888888"/>
                </a:solidFill>
              </a:defRPr>
            </a:lvl2pPr>
            <a:lvl3pPr indent="-228600" lvl="2" marL="1371600" algn="l">
              <a:lnSpc>
                <a:spcPct val="100000"/>
              </a:lnSpc>
              <a:spcBef>
                <a:spcPts val="600"/>
              </a:spcBef>
              <a:spcAft>
                <a:spcPts val="0"/>
              </a:spcAft>
              <a:buSzPts val="2320"/>
              <a:buNone/>
              <a:defRPr sz="1600">
                <a:solidFill>
                  <a:srgbClr val="888888"/>
                </a:solidFill>
              </a:defRPr>
            </a:lvl3pPr>
            <a:lvl4pPr indent="-228600" lvl="3" marL="1828800" algn="l">
              <a:lnSpc>
                <a:spcPct val="100000"/>
              </a:lnSpc>
              <a:spcBef>
                <a:spcPts val="600"/>
              </a:spcBef>
              <a:spcAft>
                <a:spcPts val="0"/>
              </a:spcAft>
              <a:buSzPts val="2030"/>
              <a:buNone/>
              <a:defRPr sz="1400">
                <a:solidFill>
                  <a:srgbClr val="888888"/>
                </a:solidFill>
              </a:defRPr>
            </a:lvl4pPr>
            <a:lvl5pPr indent="-228600" lvl="4" marL="2286000" algn="l">
              <a:lnSpc>
                <a:spcPct val="100000"/>
              </a:lnSpc>
              <a:spcBef>
                <a:spcPts val="600"/>
              </a:spcBef>
              <a:spcAft>
                <a:spcPts val="0"/>
              </a:spcAft>
              <a:buSzPts val="2030"/>
              <a:buNone/>
              <a:defRPr sz="1400">
                <a:solidFill>
                  <a:srgbClr val="888888"/>
                </a:solidFill>
              </a:defRPr>
            </a:lvl5pPr>
            <a:lvl6pPr indent="-228600" lvl="5" marL="2743200" algn="l">
              <a:lnSpc>
                <a:spcPct val="100000"/>
              </a:lnSpc>
              <a:spcBef>
                <a:spcPts val="600"/>
              </a:spcBef>
              <a:spcAft>
                <a:spcPts val="0"/>
              </a:spcAft>
              <a:buSzPts val="2030"/>
              <a:buNone/>
              <a:defRPr sz="1400">
                <a:solidFill>
                  <a:srgbClr val="888888"/>
                </a:solidFill>
              </a:defRPr>
            </a:lvl6pPr>
            <a:lvl7pPr indent="-228600" lvl="6" marL="3200400" algn="l">
              <a:lnSpc>
                <a:spcPct val="100000"/>
              </a:lnSpc>
              <a:spcBef>
                <a:spcPts val="600"/>
              </a:spcBef>
              <a:spcAft>
                <a:spcPts val="0"/>
              </a:spcAft>
              <a:buSzPts val="2030"/>
              <a:buNone/>
              <a:defRPr sz="1400">
                <a:solidFill>
                  <a:srgbClr val="888888"/>
                </a:solidFill>
              </a:defRPr>
            </a:lvl7pPr>
            <a:lvl8pPr indent="-228600" lvl="7" marL="3657600" algn="l">
              <a:lnSpc>
                <a:spcPct val="100000"/>
              </a:lnSpc>
              <a:spcBef>
                <a:spcPts val="600"/>
              </a:spcBef>
              <a:spcAft>
                <a:spcPts val="0"/>
              </a:spcAft>
              <a:buSzPts val="2030"/>
              <a:buNone/>
              <a:defRPr sz="1400">
                <a:solidFill>
                  <a:srgbClr val="888888"/>
                </a:solidFill>
              </a:defRPr>
            </a:lvl8pPr>
            <a:lvl9pPr indent="-228600" lvl="8" marL="4114800" algn="l">
              <a:lnSpc>
                <a:spcPct val="100000"/>
              </a:lnSpc>
              <a:spcBef>
                <a:spcPts val="600"/>
              </a:spcBef>
              <a:spcAft>
                <a:spcPts val="600"/>
              </a:spcAft>
              <a:buSzPts val="2030"/>
              <a:buNone/>
              <a:defRPr sz="1400">
                <a:solidFill>
                  <a:srgbClr val="888888"/>
                </a:solidFill>
              </a:defRPr>
            </a:lvl9pPr>
          </a:lstStyle>
          <a:p/>
        </p:txBody>
      </p:sp>
      <p:sp>
        <p:nvSpPr>
          <p:cNvPr id="105" name="Google Shape;105;p32"/>
          <p:cNvSpPr txBox="1"/>
          <p:nvPr>
            <p:ph idx="10" type="dt"/>
          </p:nvPr>
        </p:nvSpPr>
        <p:spPr>
          <a:xfrm>
            <a:off x="9732656" y="5883275"/>
            <a:ext cx="11430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6" name="Google Shape;106;p32"/>
          <p:cNvSpPr txBox="1"/>
          <p:nvPr>
            <p:ph idx="11" type="ftr"/>
          </p:nvPr>
        </p:nvSpPr>
        <p:spPr>
          <a:xfrm>
            <a:off x="2572279" y="5883275"/>
            <a:ext cx="708417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7" name="Google Shape;107;p32"/>
          <p:cNvSpPr txBox="1"/>
          <p:nvPr>
            <p:ph idx="12" type="sldNum"/>
          </p:nvPr>
        </p:nvSpPr>
        <p:spPr>
          <a:xfrm>
            <a:off x="10951856" y="5883275"/>
            <a:ext cx="55116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me Card">
  <p:cSld name="Name Card">
    <p:spTree>
      <p:nvGrpSpPr>
        <p:cNvPr id="108" name="Shape 108"/>
        <p:cNvGrpSpPr/>
        <p:nvPr/>
      </p:nvGrpSpPr>
      <p:grpSpPr>
        <a:xfrm>
          <a:off x="0" y="0"/>
          <a:ext cx="0" cy="0"/>
          <a:chOff x="0" y="0"/>
          <a:chExt cx="0" cy="0"/>
        </a:xfrm>
      </p:grpSpPr>
      <p:sp>
        <p:nvSpPr>
          <p:cNvPr id="109" name="Google Shape;109;p33"/>
          <p:cNvSpPr txBox="1"/>
          <p:nvPr>
            <p:ph type="title"/>
          </p:nvPr>
        </p:nvSpPr>
        <p:spPr>
          <a:xfrm>
            <a:off x="1484313" y="3308581"/>
            <a:ext cx="10018709" cy="1468800"/>
          </a:xfrm>
          <a:prstGeom prst="rect">
            <a:avLst/>
          </a:prstGeom>
          <a:noFill/>
          <a:ln>
            <a:noFill/>
          </a:ln>
        </p:spPr>
        <p:txBody>
          <a:bodyPr anchorCtr="0" anchor="b" bIns="45700" lIns="91425" spcFirstLastPara="1" rIns="91425" wrap="square" tIns="45700">
            <a:normAutofit/>
          </a:bodyPr>
          <a:lstStyle>
            <a:lvl1pPr lvl="0" algn="r">
              <a:lnSpc>
                <a:spcPct val="100000"/>
              </a:lnSpc>
              <a:spcBef>
                <a:spcPts val="0"/>
              </a:spcBef>
              <a:spcAft>
                <a:spcPts val="0"/>
              </a:spcAft>
              <a:buClr>
                <a:schemeClr val="dk1"/>
              </a:buClr>
              <a:buSzPts val="3200"/>
              <a:buFont typeface="Corbel"/>
              <a:buNone/>
              <a:defRPr b="0" sz="32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0" name="Google Shape;110;p33"/>
          <p:cNvSpPr txBox="1"/>
          <p:nvPr>
            <p:ph idx="1" type="body"/>
          </p:nvPr>
        </p:nvSpPr>
        <p:spPr>
          <a:xfrm>
            <a:off x="1484312" y="4777381"/>
            <a:ext cx="10018710" cy="860400"/>
          </a:xfrm>
          <a:prstGeom prst="rect">
            <a:avLst/>
          </a:prstGeom>
          <a:noFill/>
          <a:ln>
            <a:noFill/>
          </a:ln>
        </p:spPr>
        <p:txBody>
          <a:bodyPr anchorCtr="0" anchor="t" bIns="45700" lIns="91425" spcFirstLastPara="1" rIns="91425" wrap="square" tIns="45700">
            <a:normAutofit/>
          </a:bodyPr>
          <a:lstStyle>
            <a:lvl1pPr indent="-228600" lvl="0" marL="457200" algn="r">
              <a:lnSpc>
                <a:spcPct val="100000"/>
              </a:lnSpc>
              <a:spcBef>
                <a:spcPts val="400"/>
              </a:spcBef>
              <a:spcAft>
                <a:spcPts val="0"/>
              </a:spcAft>
              <a:buSzPts val="2900"/>
              <a:buNone/>
              <a:defRPr sz="2000">
                <a:solidFill>
                  <a:schemeClr val="dk1"/>
                </a:solidFill>
              </a:defRPr>
            </a:lvl1pPr>
            <a:lvl2pPr indent="-228600" lvl="1" marL="914400" algn="l">
              <a:lnSpc>
                <a:spcPct val="100000"/>
              </a:lnSpc>
              <a:spcBef>
                <a:spcPts val="600"/>
              </a:spcBef>
              <a:spcAft>
                <a:spcPts val="0"/>
              </a:spcAft>
              <a:buSzPts val="2610"/>
              <a:buNone/>
              <a:defRPr sz="1800">
                <a:solidFill>
                  <a:srgbClr val="888888"/>
                </a:solidFill>
              </a:defRPr>
            </a:lvl2pPr>
            <a:lvl3pPr indent="-228600" lvl="2" marL="1371600" algn="l">
              <a:lnSpc>
                <a:spcPct val="100000"/>
              </a:lnSpc>
              <a:spcBef>
                <a:spcPts val="600"/>
              </a:spcBef>
              <a:spcAft>
                <a:spcPts val="0"/>
              </a:spcAft>
              <a:buSzPts val="2320"/>
              <a:buNone/>
              <a:defRPr sz="1600">
                <a:solidFill>
                  <a:srgbClr val="888888"/>
                </a:solidFill>
              </a:defRPr>
            </a:lvl3pPr>
            <a:lvl4pPr indent="-228600" lvl="3" marL="1828800" algn="l">
              <a:lnSpc>
                <a:spcPct val="100000"/>
              </a:lnSpc>
              <a:spcBef>
                <a:spcPts val="600"/>
              </a:spcBef>
              <a:spcAft>
                <a:spcPts val="0"/>
              </a:spcAft>
              <a:buSzPts val="2030"/>
              <a:buNone/>
              <a:defRPr sz="1400">
                <a:solidFill>
                  <a:srgbClr val="888888"/>
                </a:solidFill>
              </a:defRPr>
            </a:lvl4pPr>
            <a:lvl5pPr indent="-228600" lvl="4" marL="2286000" algn="l">
              <a:lnSpc>
                <a:spcPct val="100000"/>
              </a:lnSpc>
              <a:spcBef>
                <a:spcPts val="600"/>
              </a:spcBef>
              <a:spcAft>
                <a:spcPts val="0"/>
              </a:spcAft>
              <a:buSzPts val="2030"/>
              <a:buNone/>
              <a:defRPr sz="1400">
                <a:solidFill>
                  <a:srgbClr val="888888"/>
                </a:solidFill>
              </a:defRPr>
            </a:lvl5pPr>
            <a:lvl6pPr indent="-228600" lvl="5" marL="2743200" algn="l">
              <a:lnSpc>
                <a:spcPct val="100000"/>
              </a:lnSpc>
              <a:spcBef>
                <a:spcPts val="600"/>
              </a:spcBef>
              <a:spcAft>
                <a:spcPts val="0"/>
              </a:spcAft>
              <a:buSzPts val="2030"/>
              <a:buNone/>
              <a:defRPr sz="1400">
                <a:solidFill>
                  <a:srgbClr val="888888"/>
                </a:solidFill>
              </a:defRPr>
            </a:lvl6pPr>
            <a:lvl7pPr indent="-228600" lvl="6" marL="3200400" algn="l">
              <a:lnSpc>
                <a:spcPct val="100000"/>
              </a:lnSpc>
              <a:spcBef>
                <a:spcPts val="600"/>
              </a:spcBef>
              <a:spcAft>
                <a:spcPts val="0"/>
              </a:spcAft>
              <a:buSzPts val="2030"/>
              <a:buNone/>
              <a:defRPr sz="1400">
                <a:solidFill>
                  <a:srgbClr val="888888"/>
                </a:solidFill>
              </a:defRPr>
            </a:lvl7pPr>
            <a:lvl8pPr indent="-228600" lvl="7" marL="3657600" algn="l">
              <a:lnSpc>
                <a:spcPct val="100000"/>
              </a:lnSpc>
              <a:spcBef>
                <a:spcPts val="600"/>
              </a:spcBef>
              <a:spcAft>
                <a:spcPts val="0"/>
              </a:spcAft>
              <a:buSzPts val="2030"/>
              <a:buNone/>
              <a:defRPr sz="1400">
                <a:solidFill>
                  <a:srgbClr val="888888"/>
                </a:solidFill>
              </a:defRPr>
            </a:lvl8pPr>
            <a:lvl9pPr indent="-228600" lvl="8" marL="4114800" algn="l">
              <a:lnSpc>
                <a:spcPct val="100000"/>
              </a:lnSpc>
              <a:spcBef>
                <a:spcPts val="600"/>
              </a:spcBef>
              <a:spcAft>
                <a:spcPts val="600"/>
              </a:spcAft>
              <a:buSzPts val="2030"/>
              <a:buNone/>
              <a:defRPr sz="1400">
                <a:solidFill>
                  <a:srgbClr val="888888"/>
                </a:solidFill>
              </a:defRPr>
            </a:lvl9pPr>
          </a:lstStyle>
          <a:p/>
        </p:txBody>
      </p:sp>
      <p:sp>
        <p:nvSpPr>
          <p:cNvPr id="111" name="Google Shape;111;p33"/>
          <p:cNvSpPr txBox="1"/>
          <p:nvPr>
            <p:ph idx="10" type="dt"/>
          </p:nvPr>
        </p:nvSpPr>
        <p:spPr>
          <a:xfrm>
            <a:off x="9732656" y="5883275"/>
            <a:ext cx="11430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2" name="Google Shape;112;p33"/>
          <p:cNvSpPr txBox="1"/>
          <p:nvPr>
            <p:ph idx="11" type="ftr"/>
          </p:nvPr>
        </p:nvSpPr>
        <p:spPr>
          <a:xfrm>
            <a:off x="2572279" y="5883275"/>
            <a:ext cx="708417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3" name="Google Shape;113;p33"/>
          <p:cNvSpPr txBox="1"/>
          <p:nvPr>
            <p:ph idx="12" type="sldNum"/>
          </p:nvPr>
        </p:nvSpPr>
        <p:spPr>
          <a:xfrm>
            <a:off x="10951856" y="5883275"/>
            <a:ext cx="55116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Name Card">
  <p:cSld name="Quote Name Card">
    <p:spTree>
      <p:nvGrpSpPr>
        <p:cNvPr id="114" name="Shape 114"/>
        <p:cNvGrpSpPr/>
        <p:nvPr/>
      </p:nvGrpSpPr>
      <p:grpSpPr>
        <a:xfrm>
          <a:off x="0" y="0"/>
          <a:ext cx="0" cy="0"/>
          <a:chOff x="0" y="0"/>
          <a:chExt cx="0" cy="0"/>
        </a:xfrm>
      </p:grpSpPr>
      <p:sp>
        <p:nvSpPr>
          <p:cNvPr id="115" name="Google Shape;115;p34"/>
          <p:cNvSpPr txBox="1"/>
          <p:nvPr/>
        </p:nvSpPr>
        <p:spPr>
          <a:xfrm>
            <a:off x="1598612" y="863023"/>
            <a:ext cx="609600" cy="584776"/>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8000"/>
              <a:buFont typeface="Corbel"/>
              <a:buNone/>
            </a:pPr>
            <a:r>
              <a:rPr b="0" i="0" lang="en-US" sz="8000" u="none" cap="none" strike="noStrike">
                <a:solidFill>
                  <a:schemeClr val="dk1"/>
                </a:solidFill>
                <a:latin typeface="Corbel"/>
                <a:ea typeface="Corbel"/>
                <a:cs typeface="Corbel"/>
                <a:sym typeface="Corbel"/>
              </a:rPr>
              <a:t>“</a:t>
            </a:r>
            <a:endParaRPr b="0" i="0" sz="1400" u="none" cap="none" strike="noStrike">
              <a:solidFill>
                <a:srgbClr val="000000"/>
              </a:solidFill>
              <a:latin typeface="Arial"/>
              <a:ea typeface="Arial"/>
              <a:cs typeface="Arial"/>
              <a:sym typeface="Arial"/>
            </a:endParaRPr>
          </a:p>
        </p:txBody>
      </p:sp>
      <p:sp>
        <p:nvSpPr>
          <p:cNvPr id="116" name="Google Shape;116;p34"/>
          <p:cNvSpPr txBox="1"/>
          <p:nvPr/>
        </p:nvSpPr>
        <p:spPr>
          <a:xfrm>
            <a:off x="10893425" y="2819399"/>
            <a:ext cx="609600" cy="584776"/>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chemeClr val="dk1"/>
              </a:buClr>
              <a:buSzPts val="8000"/>
              <a:buFont typeface="Corbel"/>
              <a:buNone/>
            </a:pPr>
            <a:r>
              <a:rPr b="0" i="0" lang="en-US" sz="8000" u="none" cap="none" strike="noStrike">
                <a:solidFill>
                  <a:schemeClr val="dk1"/>
                </a:solidFill>
                <a:latin typeface="Corbel"/>
                <a:ea typeface="Corbel"/>
                <a:cs typeface="Corbel"/>
                <a:sym typeface="Corbel"/>
              </a:rPr>
              <a:t>”</a:t>
            </a:r>
            <a:endParaRPr b="0" i="0" sz="1400" u="none" cap="none" strike="noStrike">
              <a:solidFill>
                <a:srgbClr val="000000"/>
              </a:solidFill>
              <a:latin typeface="Arial"/>
              <a:ea typeface="Arial"/>
              <a:cs typeface="Arial"/>
              <a:sym typeface="Arial"/>
            </a:endParaRPr>
          </a:p>
        </p:txBody>
      </p:sp>
      <p:sp>
        <p:nvSpPr>
          <p:cNvPr id="117" name="Google Shape;117;p34"/>
          <p:cNvSpPr txBox="1"/>
          <p:nvPr>
            <p:ph type="title"/>
          </p:nvPr>
        </p:nvSpPr>
        <p:spPr>
          <a:xfrm>
            <a:off x="2208212" y="685800"/>
            <a:ext cx="8990012" cy="2743199"/>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3200"/>
              <a:buFont typeface="Corbel"/>
              <a:buNone/>
              <a:defRPr b="0" sz="3200" cap="none">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8" name="Google Shape;118;p34"/>
          <p:cNvSpPr txBox="1"/>
          <p:nvPr>
            <p:ph idx="1" type="body"/>
          </p:nvPr>
        </p:nvSpPr>
        <p:spPr>
          <a:xfrm>
            <a:off x="1484313" y="3886200"/>
            <a:ext cx="10018710" cy="889000"/>
          </a:xfrm>
          <a:prstGeom prst="rect">
            <a:avLst/>
          </a:prstGeom>
          <a:noFill/>
          <a:ln>
            <a:noFill/>
          </a:ln>
        </p:spPr>
        <p:txBody>
          <a:bodyPr anchorCtr="0" anchor="b" bIns="45700" lIns="91425" spcFirstLastPara="1" rIns="91425" wrap="square" tIns="45700">
            <a:normAutofit/>
          </a:bodyPr>
          <a:lstStyle>
            <a:lvl1pPr indent="-228600" lvl="0" marL="457200" algn="r">
              <a:lnSpc>
                <a:spcPct val="100000"/>
              </a:lnSpc>
              <a:spcBef>
                <a:spcPts val="480"/>
              </a:spcBef>
              <a:spcAft>
                <a:spcPts val="0"/>
              </a:spcAft>
              <a:buSzPts val="3480"/>
              <a:buNone/>
              <a:defRPr b="0" sz="2400" cap="none">
                <a:solidFill>
                  <a:schemeClr val="dk1"/>
                </a:solidFill>
              </a:defRPr>
            </a:lvl1pPr>
            <a:lvl2pPr indent="-394335" lvl="1" marL="914400" algn="l">
              <a:lnSpc>
                <a:spcPct val="100000"/>
              </a:lnSpc>
              <a:spcBef>
                <a:spcPts val="600"/>
              </a:spcBef>
              <a:spcAft>
                <a:spcPts val="0"/>
              </a:spcAft>
              <a:buSzPts val="2610"/>
              <a:buChar char="•"/>
              <a:defRPr/>
            </a:lvl2pPr>
            <a:lvl3pPr indent="-394335" lvl="2" marL="1371600" algn="l">
              <a:lnSpc>
                <a:spcPct val="100000"/>
              </a:lnSpc>
              <a:spcBef>
                <a:spcPts val="600"/>
              </a:spcBef>
              <a:spcAft>
                <a:spcPts val="0"/>
              </a:spcAft>
              <a:buSzPts val="2610"/>
              <a:buChar char="•"/>
              <a:defRPr/>
            </a:lvl3pPr>
            <a:lvl4pPr indent="-394335" lvl="3" marL="1828800" algn="l">
              <a:lnSpc>
                <a:spcPct val="100000"/>
              </a:lnSpc>
              <a:spcBef>
                <a:spcPts val="600"/>
              </a:spcBef>
              <a:spcAft>
                <a:spcPts val="0"/>
              </a:spcAft>
              <a:buSzPts val="2610"/>
              <a:buChar char="•"/>
              <a:defRPr/>
            </a:lvl4pPr>
            <a:lvl5pPr indent="-394335" lvl="4" marL="2286000" algn="l">
              <a:lnSpc>
                <a:spcPct val="100000"/>
              </a:lnSpc>
              <a:spcBef>
                <a:spcPts val="600"/>
              </a:spcBef>
              <a:spcAft>
                <a:spcPts val="0"/>
              </a:spcAft>
              <a:buSzPts val="2610"/>
              <a:buChar char="•"/>
              <a:defRPr/>
            </a:lvl5pPr>
            <a:lvl6pPr indent="-394335" lvl="5" marL="2743200" algn="l">
              <a:lnSpc>
                <a:spcPct val="100000"/>
              </a:lnSpc>
              <a:spcBef>
                <a:spcPts val="600"/>
              </a:spcBef>
              <a:spcAft>
                <a:spcPts val="0"/>
              </a:spcAft>
              <a:buSzPts val="2610"/>
              <a:buChar char="•"/>
              <a:defRPr/>
            </a:lvl6pPr>
            <a:lvl7pPr indent="-394335" lvl="6" marL="3200400" algn="l">
              <a:lnSpc>
                <a:spcPct val="100000"/>
              </a:lnSpc>
              <a:spcBef>
                <a:spcPts val="600"/>
              </a:spcBef>
              <a:spcAft>
                <a:spcPts val="0"/>
              </a:spcAft>
              <a:buSzPts val="2610"/>
              <a:buChar char="•"/>
              <a:defRPr/>
            </a:lvl7pPr>
            <a:lvl8pPr indent="-394334" lvl="7" marL="3657600" algn="l">
              <a:lnSpc>
                <a:spcPct val="100000"/>
              </a:lnSpc>
              <a:spcBef>
                <a:spcPts val="600"/>
              </a:spcBef>
              <a:spcAft>
                <a:spcPts val="0"/>
              </a:spcAft>
              <a:buSzPts val="2610"/>
              <a:buChar char="•"/>
              <a:defRPr/>
            </a:lvl8pPr>
            <a:lvl9pPr indent="-394334" lvl="8" marL="4114800" algn="l">
              <a:lnSpc>
                <a:spcPct val="100000"/>
              </a:lnSpc>
              <a:spcBef>
                <a:spcPts val="600"/>
              </a:spcBef>
              <a:spcAft>
                <a:spcPts val="600"/>
              </a:spcAft>
              <a:buSzPts val="2610"/>
              <a:buChar char="•"/>
              <a:defRPr/>
            </a:lvl9pPr>
          </a:lstStyle>
          <a:p/>
        </p:txBody>
      </p:sp>
      <p:sp>
        <p:nvSpPr>
          <p:cNvPr id="119" name="Google Shape;119;p34"/>
          <p:cNvSpPr txBox="1"/>
          <p:nvPr>
            <p:ph idx="2" type="body"/>
          </p:nvPr>
        </p:nvSpPr>
        <p:spPr>
          <a:xfrm>
            <a:off x="1484312" y="4775200"/>
            <a:ext cx="10018710" cy="1016000"/>
          </a:xfrm>
          <a:prstGeom prst="rect">
            <a:avLst/>
          </a:prstGeom>
          <a:noFill/>
          <a:ln>
            <a:noFill/>
          </a:ln>
        </p:spPr>
        <p:txBody>
          <a:bodyPr anchorCtr="0" anchor="t" bIns="45700" lIns="91425" spcFirstLastPara="1" rIns="91425" wrap="square" tIns="45700">
            <a:normAutofit/>
          </a:bodyPr>
          <a:lstStyle>
            <a:lvl1pPr indent="-228600" lvl="0" marL="457200" algn="r">
              <a:lnSpc>
                <a:spcPct val="100000"/>
              </a:lnSpc>
              <a:spcBef>
                <a:spcPts val="360"/>
              </a:spcBef>
              <a:spcAft>
                <a:spcPts val="0"/>
              </a:spcAft>
              <a:buSzPts val="2610"/>
              <a:buNone/>
              <a:defRPr sz="1800">
                <a:solidFill>
                  <a:schemeClr val="dk1"/>
                </a:solidFill>
              </a:defRPr>
            </a:lvl1pPr>
            <a:lvl2pPr indent="-228600" lvl="1" marL="914400" algn="l">
              <a:lnSpc>
                <a:spcPct val="100000"/>
              </a:lnSpc>
              <a:spcBef>
                <a:spcPts val="600"/>
              </a:spcBef>
              <a:spcAft>
                <a:spcPts val="0"/>
              </a:spcAft>
              <a:buSzPts val="2610"/>
              <a:buNone/>
              <a:defRPr sz="1800">
                <a:solidFill>
                  <a:srgbClr val="888888"/>
                </a:solidFill>
              </a:defRPr>
            </a:lvl2pPr>
            <a:lvl3pPr indent="-228600" lvl="2" marL="1371600" algn="l">
              <a:lnSpc>
                <a:spcPct val="100000"/>
              </a:lnSpc>
              <a:spcBef>
                <a:spcPts val="600"/>
              </a:spcBef>
              <a:spcAft>
                <a:spcPts val="0"/>
              </a:spcAft>
              <a:buSzPts val="2320"/>
              <a:buNone/>
              <a:defRPr sz="1600">
                <a:solidFill>
                  <a:srgbClr val="888888"/>
                </a:solidFill>
              </a:defRPr>
            </a:lvl3pPr>
            <a:lvl4pPr indent="-228600" lvl="3" marL="1828800" algn="l">
              <a:lnSpc>
                <a:spcPct val="100000"/>
              </a:lnSpc>
              <a:spcBef>
                <a:spcPts val="600"/>
              </a:spcBef>
              <a:spcAft>
                <a:spcPts val="0"/>
              </a:spcAft>
              <a:buSzPts val="2030"/>
              <a:buNone/>
              <a:defRPr sz="1400">
                <a:solidFill>
                  <a:srgbClr val="888888"/>
                </a:solidFill>
              </a:defRPr>
            </a:lvl4pPr>
            <a:lvl5pPr indent="-228600" lvl="4" marL="2286000" algn="l">
              <a:lnSpc>
                <a:spcPct val="100000"/>
              </a:lnSpc>
              <a:spcBef>
                <a:spcPts val="600"/>
              </a:spcBef>
              <a:spcAft>
                <a:spcPts val="0"/>
              </a:spcAft>
              <a:buSzPts val="2030"/>
              <a:buNone/>
              <a:defRPr sz="1400">
                <a:solidFill>
                  <a:srgbClr val="888888"/>
                </a:solidFill>
              </a:defRPr>
            </a:lvl5pPr>
            <a:lvl6pPr indent="-228600" lvl="5" marL="2743200" algn="l">
              <a:lnSpc>
                <a:spcPct val="100000"/>
              </a:lnSpc>
              <a:spcBef>
                <a:spcPts val="600"/>
              </a:spcBef>
              <a:spcAft>
                <a:spcPts val="0"/>
              </a:spcAft>
              <a:buSzPts val="2030"/>
              <a:buNone/>
              <a:defRPr sz="1400">
                <a:solidFill>
                  <a:srgbClr val="888888"/>
                </a:solidFill>
              </a:defRPr>
            </a:lvl6pPr>
            <a:lvl7pPr indent="-228600" lvl="6" marL="3200400" algn="l">
              <a:lnSpc>
                <a:spcPct val="100000"/>
              </a:lnSpc>
              <a:spcBef>
                <a:spcPts val="600"/>
              </a:spcBef>
              <a:spcAft>
                <a:spcPts val="0"/>
              </a:spcAft>
              <a:buSzPts val="2030"/>
              <a:buNone/>
              <a:defRPr sz="1400">
                <a:solidFill>
                  <a:srgbClr val="888888"/>
                </a:solidFill>
              </a:defRPr>
            </a:lvl7pPr>
            <a:lvl8pPr indent="-228600" lvl="7" marL="3657600" algn="l">
              <a:lnSpc>
                <a:spcPct val="100000"/>
              </a:lnSpc>
              <a:spcBef>
                <a:spcPts val="600"/>
              </a:spcBef>
              <a:spcAft>
                <a:spcPts val="0"/>
              </a:spcAft>
              <a:buSzPts val="2030"/>
              <a:buNone/>
              <a:defRPr sz="1400">
                <a:solidFill>
                  <a:srgbClr val="888888"/>
                </a:solidFill>
              </a:defRPr>
            </a:lvl8pPr>
            <a:lvl9pPr indent="-228600" lvl="8" marL="4114800" algn="l">
              <a:lnSpc>
                <a:spcPct val="100000"/>
              </a:lnSpc>
              <a:spcBef>
                <a:spcPts val="600"/>
              </a:spcBef>
              <a:spcAft>
                <a:spcPts val="600"/>
              </a:spcAft>
              <a:buSzPts val="2030"/>
              <a:buNone/>
              <a:defRPr sz="1400">
                <a:solidFill>
                  <a:srgbClr val="888888"/>
                </a:solidFill>
              </a:defRPr>
            </a:lvl9pPr>
          </a:lstStyle>
          <a:p/>
        </p:txBody>
      </p:sp>
      <p:sp>
        <p:nvSpPr>
          <p:cNvPr id="120" name="Google Shape;120;p34"/>
          <p:cNvSpPr txBox="1"/>
          <p:nvPr>
            <p:ph idx="10" type="dt"/>
          </p:nvPr>
        </p:nvSpPr>
        <p:spPr>
          <a:xfrm>
            <a:off x="9732656" y="5883275"/>
            <a:ext cx="11430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1" name="Google Shape;121;p34"/>
          <p:cNvSpPr txBox="1"/>
          <p:nvPr>
            <p:ph idx="11" type="ftr"/>
          </p:nvPr>
        </p:nvSpPr>
        <p:spPr>
          <a:xfrm>
            <a:off x="2572279" y="5883275"/>
            <a:ext cx="708417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2" name="Google Shape;122;p34"/>
          <p:cNvSpPr txBox="1"/>
          <p:nvPr>
            <p:ph idx="12" type="sldNum"/>
          </p:nvPr>
        </p:nvSpPr>
        <p:spPr>
          <a:xfrm>
            <a:off x="10951856" y="5883275"/>
            <a:ext cx="55116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rue or False">
  <p:cSld name="True or False">
    <p:spTree>
      <p:nvGrpSpPr>
        <p:cNvPr id="123" name="Shape 123"/>
        <p:cNvGrpSpPr/>
        <p:nvPr/>
      </p:nvGrpSpPr>
      <p:grpSpPr>
        <a:xfrm>
          <a:off x="0" y="0"/>
          <a:ext cx="0" cy="0"/>
          <a:chOff x="0" y="0"/>
          <a:chExt cx="0" cy="0"/>
        </a:xfrm>
      </p:grpSpPr>
      <p:sp>
        <p:nvSpPr>
          <p:cNvPr id="124" name="Google Shape;124;p35"/>
          <p:cNvSpPr txBox="1"/>
          <p:nvPr>
            <p:ph type="title"/>
          </p:nvPr>
        </p:nvSpPr>
        <p:spPr>
          <a:xfrm>
            <a:off x="1484313" y="685800"/>
            <a:ext cx="10018712" cy="2727325"/>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4000"/>
              <a:buFont typeface="Corbel"/>
              <a:buNone/>
              <a:defRPr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5" name="Google Shape;125;p35"/>
          <p:cNvSpPr txBox="1"/>
          <p:nvPr>
            <p:ph idx="1" type="body"/>
          </p:nvPr>
        </p:nvSpPr>
        <p:spPr>
          <a:xfrm>
            <a:off x="1484312" y="3505200"/>
            <a:ext cx="10018713" cy="838200"/>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560"/>
              </a:spcBef>
              <a:spcAft>
                <a:spcPts val="0"/>
              </a:spcAft>
              <a:buSzPts val="4060"/>
              <a:buNone/>
              <a:defRPr b="0" sz="2800" cap="none">
                <a:solidFill>
                  <a:schemeClr val="dk1"/>
                </a:solidFill>
              </a:defRPr>
            </a:lvl1pPr>
            <a:lvl2pPr indent="-394335" lvl="1" marL="914400" algn="l">
              <a:lnSpc>
                <a:spcPct val="100000"/>
              </a:lnSpc>
              <a:spcBef>
                <a:spcPts val="600"/>
              </a:spcBef>
              <a:spcAft>
                <a:spcPts val="0"/>
              </a:spcAft>
              <a:buSzPts val="2610"/>
              <a:buChar char="•"/>
              <a:defRPr/>
            </a:lvl2pPr>
            <a:lvl3pPr indent="-394335" lvl="2" marL="1371600" algn="l">
              <a:lnSpc>
                <a:spcPct val="100000"/>
              </a:lnSpc>
              <a:spcBef>
                <a:spcPts val="600"/>
              </a:spcBef>
              <a:spcAft>
                <a:spcPts val="0"/>
              </a:spcAft>
              <a:buSzPts val="2610"/>
              <a:buChar char="•"/>
              <a:defRPr/>
            </a:lvl3pPr>
            <a:lvl4pPr indent="-394335" lvl="3" marL="1828800" algn="l">
              <a:lnSpc>
                <a:spcPct val="100000"/>
              </a:lnSpc>
              <a:spcBef>
                <a:spcPts val="600"/>
              </a:spcBef>
              <a:spcAft>
                <a:spcPts val="0"/>
              </a:spcAft>
              <a:buSzPts val="2610"/>
              <a:buChar char="•"/>
              <a:defRPr/>
            </a:lvl4pPr>
            <a:lvl5pPr indent="-394335" lvl="4" marL="2286000" algn="l">
              <a:lnSpc>
                <a:spcPct val="100000"/>
              </a:lnSpc>
              <a:spcBef>
                <a:spcPts val="600"/>
              </a:spcBef>
              <a:spcAft>
                <a:spcPts val="0"/>
              </a:spcAft>
              <a:buSzPts val="2610"/>
              <a:buChar char="•"/>
              <a:defRPr/>
            </a:lvl5pPr>
            <a:lvl6pPr indent="-394335" lvl="5" marL="2743200" algn="l">
              <a:lnSpc>
                <a:spcPct val="100000"/>
              </a:lnSpc>
              <a:spcBef>
                <a:spcPts val="600"/>
              </a:spcBef>
              <a:spcAft>
                <a:spcPts val="0"/>
              </a:spcAft>
              <a:buSzPts val="2610"/>
              <a:buChar char="•"/>
              <a:defRPr/>
            </a:lvl6pPr>
            <a:lvl7pPr indent="-394335" lvl="6" marL="3200400" algn="l">
              <a:lnSpc>
                <a:spcPct val="100000"/>
              </a:lnSpc>
              <a:spcBef>
                <a:spcPts val="600"/>
              </a:spcBef>
              <a:spcAft>
                <a:spcPts val="0"/>
              </a:spcAft>
              <a:buSzPts val="2610"/>
              <a:buChar char="•"/>
              <a:defRPr/>
            </a:lvl7pPr>
            <a:lvl8pPr indent="-394334" lvl="7" marL="3657600" algn="l">
              <a:lnSpc>
                <a:spcPct val="100000"/>
              </a:lnSpc>
              <a:spcBef>
                <a:spcPts val="600"/>
              </a:spcBef>
              <a:spcAft>
                <a:spcPts val="0"/>
              </a:spcAft>
              <a:buSzPts val="2610"/>
              <a:buChar char="•"/>
              <a:defRPr/>
            </a:lvl8pPr>
            <a:lvl9pPr indent="-394334" lvl="8" marL="4114800" algn="l">
              <a:lnSpc>
                <a:spcPct val="100000"/>
              </a:lnSpc>
              <a:spcBef>
                <a:spcPts val="600"/>
              </a:spcBef>
              <a:spcAft>
                <a:spcPts val="600"/>
              </a:spcAft>
              <a:buSzPts val="2610"/>
              <a:buChar char="•"/>
              <a:defRPr/>
            </a:lvl9pPr>
          </a:lstStyle>
          <a:p/>
        </p:txBody>
      </p:sp>
      <p:sp>
        <p:nvSpPr>
          <p:cNvPr id="126" name="Google Shape;126;p35"/>
          <p:cNvSpPr txBox="1"/>
          <p:nvPr>
            <p:ph idx="2" type="body"/>
          </p:nvPr>
        </p:nvSpPr>
        <p:spPr>
          <a:xfrm>
            <a:off x="1484311" y="4343400"/>
            <a:ext cx="10018713" cy="14478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360"/>
              </a:spcBef>
              <a:spcAft>
                <a:spcPts val="0"/>
              </a:spcAft>
              <a:buSzPts val="2610"/>
              <a:buNone/>
              <a:defRPr sz="1800">
                <a:solidFill>
                  <a:schemeClr val="dk1"/>
                </a:solidFill>
              </a:defRPr>
            </a:lvl1pPr>
            <a:lvl2pPr indent="-228600" lvl="1" marL="914400" algn="l">
              <a:lnSpc>
                <a:spcPct val="100000"/>
              </a:lnSpc>
              <a:spcBef>
                <a:spcPts val="600"/>
              </a:spcBef>
              <a:spcAft>
                <a:spcPts val="0"/>
              </a:spcAft>
              <a:buSzPts val="2610"/>
              <a:buNone/>
              <a:defRPr sz="1800">
                <a:solidFill>
                  <a:srgbClr val="888888"/>
                </a:solidFill>
              </a:defRPr>
            </a:lvl2pPr>
            <a:lvl3pPr indent="-228600" lvl="2" marL="1371600" algn="l">
              <a:lnSpc>
                <a:spcPct val="100000"/>
              </a:lnSpc>
              <a:spcBef>
                <a:spcPts val="600"/>
              </a:spcBef>
              <a:spcAft>
                <a:spcPts val="0"/>
              </a:spcAft>
              <a:buSzPts val="2320"/>
              <a:buNone/>
              <a:defRPr sz="1600">
                <a:solidFill>
                  <a:srgbClr val="888888"/>
                </a:solidFill>
              </a:defRPr>
            </a:lvl3pPr>
            <a:lvl4pPr indent="-228600" lvl="3" marL="1828800" algn="l">
              <a:lnSpc>
                <a:spcPct val="100000"/>
              </a:lnSpc>
              <a:spcBef>
                <a:spcPts val="600"/>
              </a:spcBef>
              <a:spcAft>
                <a:spcPts val="0"/>
              </a:spcAft>
              <a:buSzPts val="2030"/>
              <a:buNone/>
              <a:defRPr sz="1400">
                <a:solidFill>
                  <a:srgbClr val="888888"/>
                </a:solidFill>
              </a:defRPr>
            </a:lvl4pPr>
            <a:lvl5pPr indent="-228600" lvl="4" marL="2286000" algn="l">
              <a:lnSpc>
                <a:spcPct val="100000"/>
              </a:lnSpc>
              <a:spcBef>
                <a:spcPts val="600"/>
              </a:spcBef>
              <a:spcAft>
                <a:spcPts val="0"/>
              </a:spcAft>
              <a:buSzPts val="2030"/>
              <a:buNone/>
              <a:defRPr sz="1400">
                <a:solidFill>
                  <a:srgbClr val="888888"/>
                </a:solidFill>
              </a:defRPr>
            </a:lvl5pPr>
            <a:lvl6pPr indent="-228600" lvl="5" marL="2743200" algn="l">
              <a:lnSpc>
                <a:spcPct val="100000"/>
              </a:lnSpc>
              <a:spcBef>
                <a:spcPts val="600"/>
              </a:spcBef>
              <a:spcAft>
                <a:spcPts val="0"/>
              </a:spcAft>
              <a:buSzPts val="2030"/>
              <a:buNone/>
              <a:defRPr sz="1400">
                <a:solidFill>
                  <a:srgbClr val="888888"/>
                </a:solidFill>
              </a:defRPr>
            </a:lvl6pPr>
            <a:lvl7pPr indent="-228600" lvl="6" marL="3200400" algn="l">
              <a:lnSpc>
                <a:spcPct val="100000"/>
              </a:lnSpc>
              <a:spcBef>
                <a:spcPts val="600"/>
              </a:spcBef>
              <a:spcAft>
                <a:spcPts val="0"/>
              </a:spcAft>
              <a:buSzPts val="2030"/>
              <a:buNone/>
              <a:defRPr sz="1400">
                <a:solidFill>
                  <a:srgbClr val="888888"/>
                </a:solidFill>
              </a:defRPr>
            </a:lvl7pPr>
            <a:lvl8pPr indent="-228600" lvl="7" marL="3657600" algn="l">
              <a:lnSpc>
                <a:spcPct val="100000"/>
              </a:lnSpc>
              <a:spcBef>
                <a:spcPts val="600"/>
              </a:spcBef>
              <a:spcAft>
                <a:spcPts val="0"/>
              </a:spcAft>
              <a:buSzPts val="2030"/>
              <a:buNone/>
              <a:defRPr sz="1400">
                <a:solidFill>
                  <a:srgbClr val="888888"/>
                </a:solidFill>
              </a:defRPr>
            </a:lvl8pPr>
            <a:lvl9pPr indent="-228600" lvl="8" marL="4114800" algn="l">
              <a:lnSpc>
                <a:spcPct val="100000"/>
              </a:lnSpc>
              <a:spcBef>
                <a:spcPts val="600"/>
              </a:spcBef>
              <a:spcAft>
                <a:spcPts val="600"/>
              </a:spcAft>
              <a:buSzPts val="2030"/>
              <a:buNone/>
              <a:defRPr sz="1400">
                <a:solidFill>
                  <a:srgbClr val="888888"/>
                </a:solidFill>
              </a:defRPr>
            </a:lvl9pPr>
          </a:lstStyle>
          <a:p/>
        </p:txBody>
      </p:sp>
      <p:sp>
        <p:nvSpPr>
          <p:cNvPr id="127" name="Google Shape;127;p35"/>
          <p:cNvSpPr txBox="1"/>
          <p:nvPr>
            <p:ph idx="10" type="dt"/>
          </p:nvPr>
        </p:nvSpPr>
        <p:spPr>
          <a:xfrm>
            <a:off x="9732656" y="5883275"/>
            <a:ext cx="11430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8" name="Google Shape;128;p35"/>
          <p:cNvSpPr txBox="1"/>
          <p:nvPr>
            <p:ph idx="11" type="ftr"/>
          </p:nvPr>
        </p:nvSpPr>
        <p:spPr>
          <a:xfrm>
            <a:off x="2572279" y="5883275"/>
            <a:ext cx="708417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9" name="Google Shape;129;p35"/>
          <p:cNvSpPr txBox="1"/>
          <p:nvPr>
            <p:ph idx="12" type="sldNum"/>
          </p:nvPr>
        </p:nvSpPr>
        <p:spPr>
          <a:xfrm>
            <a:off x="10951856" y="5883275"/>
            <a:ext cx="55116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30" name="Shape 130"/>
        <p:cNvGrpSpPr/>
        <p:nvPr/>
      </p:nvGrpSpPr>
      <p:grpSpPr>
        <a:xfrm>
          <a:off x="0" y="0"/>
          <a:ext cx="0" cy="0"/>
          <a:chOff x="0" y="0"/>
          <a:chExt cx="0" cy="0"/>
        </a:xfrm>
      </p:grpSpPr>
      <p:sp>
        <p:nvSpPr>
          <p:cNvPr id="131" name="Google Shape;131;p36"/>
          <p:cNvSpPr txBox="1"/>
          <p:nvPr>
            <p:ph type="title"/>
          </p:nvPr>
        </p:nvSpPr>
        <p:spPr>
          <a:xfrm>
            <a:off x="1484311" y="685800"/>
            <a:ext cx="10018713" cy="1752599"/>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4000"/>
              <a:buFont typeface="Corbe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2" name="Google Shape;132;p36"/>
          <p:cNvSpPr txBox="1"/>
          <p:nvPr>
            <p:ph idx="1" type="body"/>
          </p:nvPr>
        </p:nvSpPr>
        <p:spPr>
          <a:xfrm rot="5400000">
            <a:off x="4931566" y="-780257"/>
            <a:ext cx="3124201" cy="10018713"/>
          </a:xfrm>
          <a:prstGeom prst="rect">
            <a:avLst/>
          </a:prstGeom>
          <a:noFill/>
          <a:ln>
            <a:noFill/>
          </a:ln>
        </p:spPr>
        <p:txBody>
          <a:bodyPr anchorCtr="0" anchor="t" bIns="45700" lIns="91425" spcFirstLastPara="1" rIns="91425" wrap="square" tIns="45700">
            <a:normAutofit/>
          </a:bodyPr>
          <a:lstStyle>
            <a:lvl1pPr indent="-394335" lvl="0" marL="457200" algn="l">
              <a:lnSpc>
                <a:spcPct val="100000"/>
              </a:lnSpc>
              <a:spcBef>
                <a:spcPts val="360"/>
              </a:spcBef>
              <a:spcAft>
                <a:spcPts val="0"/>
              </a:spcAft>
              <a:buSzPts val="2610"/>
              <a:buChar char="•"/>
              <a:defRPr/>
            </a:lvl1pPr>
            <a:lvl2pPr indent="-394335" lvl="1" marL="914400" algn="l">
              <a:lnSpc>
                <a:spcPct val="100000"/>
              </a:lnSpc>
              <a:spcBef>
                <a:spcPts val="600"/>
              </a:spcBef>
              <a:spcAft>
                <a:spcPts val="0"/>
              </a:spcAft>
              <a:buSzPts val="2610"/>
              <a:buChar char="•"/>
              <a:defRPr/>
            </a:lvl2pPr>
            <a:lvl3pPr indent="-394335" lvl="2" marL="1371600" algn="l">
              <a:lnSpc>
                <a:spcPct val="100000"/>
              </a:lnSpc>
              <a:spcBef>
                <a:spcPts val="600"/>
              </a:spcBef>
              <a:spcAft>
                <a:spcPts val="0"/>
              </a:spcAft>
              <a:buSzPts val="2610"/>
              <a:buChar char="•"/>
              <a:defRPr/>
            </a:lvl3pPr>
            <a:lvl4pPr indent="-394335" lvl="3" marL="1828800" algn="l">
              <a:lnSpc>
                <a:spcPct val="100000"/>
              </a:lnSpc>
              <a:spcBef>
                <a:spcPts val="600"/>
              </a:spcBef>
              <a:spcAft>
                <a:spcPts val="0"/>
              </a:spcAft>
              <a:buSzPts val="2610"/>
              <a:buChar char="•"/>
              <a:defRPr/>
            </a:lvl4pPr>
            <a:lvl5pPr indent="-394335" lvl="4" marL="2286000" algn="l">
              <a:lnSpc>
                <a:spcPct val="100000"/>
              </a:lnSpc>
              <a:spcBef>
                <a:spcPts val="600"/>
              </a:spcBef>
              <a:spcAft>
                <a:spcPts val="0"/>
              </a:spcAft>
              <a:buSzPts val="2610"/>
              <a:buChar char="•"/>
              <a:defRPr/>
            </a:lvl5pPr>
            <a:lvl6pPr indent="-394335" lvl="5" marL="2743200" algn="l">
              <a:lnSpc>
                <a:spcPct val="100000"/>
              </a:lnSpc>
              <a:spcBef>
                <a:spcPts val="600"/>
              </a:spcBef>
              <a:spcAft>
                <a:spcPts val="0"/>
              </a:spcAft>
              <a:buSzPts val="2610"/>
              <a:buChar char="•"/>
              <a:defRPr/>
            </a:lvl6pPr>
            <a:lvl7pPr indent="-394335" lvl="6" marL="3200400" algn="l">
              <a:lnSpc>
                <a:spcPct val="100000"/>
              </a:lnSpc>
              <a:spcBef>
                <a:spcPts val="600"/>
              </a:spcBef>
              <a:spcAft>
                <a:spcPts val="0"/>
              </a:spcAft>
              <a:buSzPts val="2610"/>
              <a:buChar char="•"/>
              <a:defRPr/>
            </a:lvl7pPr>
            <a:lvl8pPr indent="-394334" lvl="7" marL="3657600" algn="l">
              <a:lnSpc>
                <a:spcPct val="100000"/>
              </a:lnSpc>
              <a:spcBef>
                <a:spcPts val="600"/>
              </a:spcBef>
              <a:spcAft>
                <a:spcPts val="0"/>
              </a:spcAft>
              <a:buSzPts val="2610"/>
              <a:buChar char="•"/>
              <a:defRPr/>
            </a:lvl8pPr>
            <a:lvl9pPr indent="-394334" lvl="8" marL="4114800" algn="l">
              <a:lnSpc>
                <a:spcPct val="100000"/>
              </a:lnSpc>
              <a:spcBef>
                <a:spcPts val="600"/>
              </a:spcBef>
              <a:spcAft>
                <a:spcPts val="600"/>
              </a:spcAft>
              <a:buSzPts val="2610"/>
              <a:buChar char="•"/>
              <a:defRPr/>
            </a:lvl9pPr>
          </a:lstStyle>
          <a:p/>
        </p:txBody>
      </p:sp>
      <p:sp>
        <p:nvSpPr>
          <p:cNvPr id="133" name="Google Shape;133;p36"/>
          <p:cNvSpPr txBox="1"/>
          <p:nvPr>
            <p:ph idx="10" type="dt"/>
          </p:nvPr>
        </p:nvSpPr>
        <p:spPr>
          <a:xfrm>
            <a:off x="9732656" y="5883275"/>
            <a:ext cx="11430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4" name="Google Shape;134;p36"/>
          <p:cNvSpPr txBox="1"/>
          <p:nvPr>
            <p:ph idx="11" type="ftr"/>
          </p:nvPr>
        </p:nvSpPr>
        <p:spPr>
          <a:xfrm>
            <a:off x="2572279" y="5883275"/>
            <a:ext cx="708417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5" name="Google Shape;135;p36"/>
          <p:cNvSpPr txBox="1"/>
          <p:nvPr>
            <p:ph idx="12" type="sldNum"/>
          </p:nvPr>
        </p:nvSpPr>
        <p:spPr>
          <a:xfrm>
            <a:off x="10951856" y="5883275"/>
            <a:ext cx="55116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36" name="Shape 136"/>
        <p:cNvGrpSpPr/>
        <p:nvPr/>
      </p:nvGrpSpPr>
      <p:grpSpPr>
        <a:xfrm>
          <a:off x="0" y="0"/>
          <a:ext cx="0" cy="0"/>
          <a:chOff x="0" y="0"/>
          <a:chExt cx="0" cy="0"/>
        </a:xfrm>
      </p:grpSpPr>
      <p:sp>
        <p:nvSpPr>
          <p:cNvPr id="137" name="Google Shape;137;p37"/>
          <p:cNvSpPr txBox="1"/>
          <p:nvPr>
            <p:ph type="title"/>
          </p:nvPr>
        </p:nvSpPr>
        <p:spPr>
          <a:xfrm rot="5400000">
            <a:off x="8065140" y="2353316"/>
            <a:ext cx="5105400" cy="1770369"/>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8" name="Google Shape;138;p37"/>
          <p:cNvSpPr txBox="1"/>
          <p:nvPr>
            <p:ph idx="1" type="body"/>
          </p:nvPr>
        </p:nvSpPr>
        <p:spPr>
          <a:xfrm rot="5400000">
            <a:off x="2941483" y="-771371"/>
            <a:ext cx="5105400" cy="8019742"/>
          </a:xfrm>
          <a:prstGeom prst="rect">
            <a:avLst/>
          </a:prstGeom>
          <a:noFill/>
          <a:ln>
            <a:noFill/>
          </a:ln>
        </p:spPr>
        <p:txBody>
          <a:bodyPr anchorCtr="0" anchor="t" bIns="45700" lIns="91425" spcFirstLastPara="1" rIns="91425" wrap="square" tIns="45700">
            <a:normAutofit/>
          </a:bodyPr>
          <a:lstStyle>
            <a:lvl1pPr indent="-394335" lvl="0" marL="457200" algn="l">
              <a:lnSpc>
                <a:spcPct val="100000"/>
              </a:lnSpc>
              <a:spcBef>
                <a:spcPts val="360"/>
              </a:spcBef>
              <a:spcAft>
                <a:spcPts val="0"/>
              </a:spcAft>
              <a:buSzPts val="2610"/>
              <a:buChar char="•"/>
              <a:defRPr/>
            </a:lvl1pPr>
            <a:lvl2pPr indent="-394335" lvl="1" marL="914400" algn="l">
              <a:lnSpc>
                <a:spcPct val="100000"/>
              </a:lnSpc>
              <a:spcBef>
                <a:spcPts val="600"/>
              </a:spcBef>
              <a:spcAft>
                <a:spcPts val="0"/>
              </a:spcAft>
              <a:buSzPts val="2610"/>
              <a:buChar char="•"/>
              <a:defRPr/>
            </a:lvl2pPr>
            <a:lvl3pPr indent="-394335" lvl="2" marL="1371600" algn="l">
              <a:lnSpc>
                <a:spcPct val="100000"/>
              </a:lnSpc>
              <a:spcBef>
                <a:spcPts val="600"/>
              </a:spcBef>
              <a:spcAft>
                <a:spcPts val="0"/>
              </a:spcAft>
              <a:buSzPts val="2610"/>
              <a:buChar char="•"/>
              <a:defRPr/>
            </a:lvl3pPr>
            <a:lvl4pPr indent="-394335" lvl="3" marL="1828800" algn="l">
              <a:lnSpc>
                <a:spcPct val="100000"/>
              </a:lnSpc>
              <a:spcBef>
                <a:spcPts val="600"/>
              </a:spcBef>
              <a:spcAft>
                <a:spcPts val="0"/>
              </a:spcAft>
              <a:buSzPts val="2610"/>
              <a:buChar char="•"/>
              <a:defRPr/>
            </a:lvl4pPr>
            <a:lvl5pPr indent="-394335" lvl="4" marL="2286000" algn="l">
              <a:lnSpc>
                <a:spcPct val="100000"/>
              </a:lnSpc>
              <a:spcBef>
                <a:spcPts val="600"/>
              </a:spcBef>
              <a:spcAft>
                <a:spcPts val="0"/>
              </a:spcAft>
              <a:buSzPts val="2610"/>
              <a:buChar char="•"/>
              <a:defRPr/>
            </a:lvl5pPr>
            <a:lvl6pPr indent="-394335" lvl="5" marL="2743200" algn="l">
              <a:lnSpc>
                <a:spcPct val="100000"/>
              </a:lnSpc>
              <a:spcBef>
                <a:spcPts val="600"/>
              </a:spcBef>
              <a:spcAft>
                <a:spcPts val="0"/>
              </a:spcAft>
              <a:buSzPts val="2610"/>
              <a:buChar char="•"/>
              <a:defRPr/>
            </a:lvl6pPr>
            <a:lvl7pPr indent="-394335" lvl="6" marL="3200400" algn="l">
              <a:lnSpc>
                <a:spcPct val="100000"/>
              </a:lnSpc>
              <a:spcBef>
                <a:spcPts val="600"/>
              </a:spcBef>
              <a:spcAft>
                <a:spcPts val="0"/>
              </a:spcAft>
              <a:buSzPts val="2610"/>
              <a:buChar char="•"/>
              <a:defRPr/>
            </a:lvl7pPr>
            <a:lvl8pPr indent="-394334" lvl="7" marL="3657600" algn="l">
              <a:lnSpc>
                <a:spcPct val="100000"/>
              </a:lnSpc>
              <a:spcBef>
                <a:spcPts val="600"/>
              </a:spcBef>
              <a:spcAft>
                <a:spcPts val="0"/>
              </a:spcAft>
              <a:buSzPts val="2610"/>
              <a:buChar char="•"/>
              <a:defRPr/>
            </a:lvl8pPr>
            <a:lvl9pPr indent="-394334" lvl="8" marL="4114800" algn="l">
              <a:lnSpc>
                <a:spcPct val="100000"/>
              </a:lnSpc>
              <a:spcBef>
                <a:spcPts val="600"/>
              </a:spcBef>
              <a:spcAft>
                <a:spcPts val="600"/>
              </a:spcAft>
              <a:buSzPts val="2610"/>
              <a:buChar char="•"/>
              <a:defRPr/>
            </a:lvl9pPr>
          </a:lstStyle>
          <a:p/>
        </p:txBody>
      </p:sp>
      <p:sp>
        <p:nvSpPr>
          <p:cNvPr id="139" name="Google Shape;139;p37"/>
          <p:cNvSpPr txBox="1"/>
          <p:nvPr>
            <p:ph idx="10" type="dt"/>
          </p:nvPr>
        </p:nvSpPr>
        <p:spPr>
          <a:xfrm>
            <a:off x="9732656" y="5883275"/>
            <a:ext cx="11430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0" name="Google Shape;140;p37"/>
          <p:cNvSpPr txBox="1"/>
          <p:nvPr>
            <p:ph idx="11" type="ftr"/>
          </p:nvPr>
        </p:nvSpPr>
        <p:spPr>
          <a:xfrm>
            <a:off x="2572279" y="5883275"/>
            <a:ext cx="708417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1" name="Google Shape;141;p37"/>
          <p:cNvSpPr txBox="1"/>
          <p:nvPr>
            <p:ph idx="12" type="sldNum"/>
          </p:nvPr>
        </p:nvSpPr>
        <p:spPr>
          <a:xfrm>
            <a:off x="10951856" y="5883275"/>
            <a:ext cx="55116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5" name="Shape 35"/>
        <p:cNvGrpSpPr/>
        <p:nvPr/>
      </p:nvGrpSpPr>
      <p:grpSpPr>
        <a:xfrm>
          <a:off x="0" y="0"/>
          <a:ext cx="0" cy="0"/>
          <a:chOff x="0" y="0"/>
          <a:chExt cx="0" cy="0"/>
        </a:xfrm>
      </p:grpSpPr>
      <p:sp>
        <p:nvSpPr>
          <p:cNvPr id="36" name="Google Shape;36;p23"/>
          <p:cNvSpPr txBox="1"/>
          <p:nvPr>
            <p:ph type="title"/>
          </p:nvPr>
        </p:nvSpPr>
        <p:spPr>
          <a:xfrm>
            <a:off x="1484311" y="685800"/>
            <a:ext cx="10018713" cy="1752599"/>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23"/>
          <p:cNvSpPr txBox="1"/>
          <p:nvPr>
            <p:ph idx="1" type="body"/>
          </p:nvPr>
        </p:nvSpPr>
        <p:spPr>
          <a:xfrm>
            <a:off x="1484310" y="2666999"/>
            <a:ext cx="10018713" cy="3124201"/>
          </a:xfrm>
          <a:prstGeom prst="rect">
            <a:avLst/>
          </a:prstGeom>
          <a:noFill/>
          <a:ln>
            <a:noFill/>
          </a:ln>
        </p:spPr>
        <p:txBody>
          <a:bodyPr anchorCtr="0" anchor="ctr" bIns="45700" lIns="91425" spcFirstLastPara="1" rIns="91425" wrap="square" tIns="45700">
            <a:normAutofit/>
          </a:bodyPr>
          <a:lstStyle>
            <a:lvl1pPr indent="-394335" lvl="0" marL="457200" algn="l">
              <a:lnSpc>
                <a:spcPct val="100000"/>
              </a:lnSpc>
              <a:spcBef>
                <a:spcPts val="360"/>
              </a:spcBef>
              <a:spcAft>
                <a:spcPts val="0"/>
              </a:spcAft>
              <a:buSzPts val="2610"/>
              <a:buChar char="•"/>
              <a:defRPr/>
            </a:lvl1pPr>
            <a:lvl2pPr indent="-394335" lvl="1" marL="914400" algn="l">
              <a:lnSpc>
                <a:spcPct val="100000"/>
              </a:lnSpc>
              <a:spcBef>
                <a:spcPts val="600"/>
              </a:spcBef>
              <a:spcAft>
                <a:spcPts val="0"/>
              </a:spcAft>
              <a:buSzPts val="2610"/>
              <a:buChar char="•"/>
              <a:defRPr/>
            </a:lvl2pPr>
            <a:lvl3pPr indent="-394335" lvl="2" marL="1371600" algn="l">
              <a:lnSpc>
                <a:spcPct val="100000"/>
              </a:lnSpc>
              <a:spcBef>
                <a:spcPts val="600"/>
              </a:spcBef>
              <a:spcAft>
                <a:spcPts val="0"/>
              </a:spcAft>
              <a:buSzPts val="2610"/>
              <a:buChar char="•"/>
              <a:defRPr/>
            </a:lvl3pPr>
            <a:lvl4pPr indent="-394335" lvl="3" marL="1828800" algn="l">
              <a:lnSpc>
                <a:spcPct val="100000"/>
              </a:lnSpc>
              <a:spcBef>
                <a:spcPts val="600"/>
              </a:spcBef>
              <a:spcAft>
                <a:spcPts val="0"/>
              </a:spcAft>
              <a:buSzPts val="2610"/>
              <a:buChar char="•"/>
              <a:defRPr/>
            </a:lvl4pPr>
            <a:lvl5pPr indent="-394335" lvl="4" marL="2286000" algn="l">
              <a:lnSpc>
                <a:spcPct val="100000"/>
              </a:lnSpc>
              <a:spcBef>
                <a:spcPts val="600"/>
              </a:spcBef>
              <a:spcAft>
                <a:spcPts val="0"/>
              </a:spcAft>
              <a:buSzPts val="2610"/>
              <a:buChar char="•"/>
              <a:defRPr/>
            </a:lvl5pPr>
            <a:lvl6pPr indent="-394335" lvl="5" marL="2743200" algn="l">
              <a:lnSpc>
                <a:spcPct val="100000"/>
              </a:lnSpc>
              <a:spcBef>
                <a:spcPts val="600"/>
              </a:spcBef>
              <a:spcAft>
                <a:spcPts val="0"/>
              </a:spcAft>
              <a:buSzPts val="2610"/>
              <a:buChar char="•"/>
              <a:defRPr/>
            </a:lvl6pPr>
            <a:lvl7pPr indent="-394335" lvl="6" marL="3200400" algn="l">
              <a:lnSpc>
                <a:spcPct val="100000"/>
              </a:lnSpc>
              <a:spcBef>
                <a:spcPts val="600"/>
              </a:spcBef>
              <a:spcAft>
                <a:spcPts val="0"/>
              </a:spcAft>
              <a:buSzPts val="2610"/>
              <a:buChar char="•"/>
              <a:defRPr/>
            </a:lvl7pPr>
            <a:lvl8pPr indent="-394334" lvl="7" marL="3657600" algn="l">
              <a:lnSpc>
                <a:spcPct val="100000"/>
              </a:lnSpc>
              <a:spcBef>
                <a:spcPts val="600"/>
              </a:spcBef>
              <a:spcAft>
                <a:spcPts val="0"/>
              </a:spcAft>
              <a:buSzPts val="2610"/>
              <a:buChar char="•"/>
              <a:defRPr/>
            </a:lvl8pPr>
            <a:lvl9pPr indent="-394334" lvl="8" marL="4114800" algn="l">
              <a:lnSpc>
                <a:spcPct val="100000"/>
              </a:lnSpc>
              <a:spcBef>
                <a:spcPts val="600"/>
              </a:spcBef>
              <a:spcAft>
                <a:spcPts val="600"/>
              </a:spcAft>
              <a:buSzPts val="2610"/>
              <a:buChar char="•"/>
              <a:defRPr/>
            </a:lvl9pPr>
          </a:lstStyle>
          <a:p/>
        </p:txBody>
      </p:sp>
      <p:sp>
        <p:nvSpPr>
          <p:cNvPr id="38" name="Google Shape;38;p23"/>
          <p:cNvSpPr txBox="1"/>
          <p:nvPr>
            <p:ph idx="10" type="dt"/>
          </p:nvPr>
        </p:nvSpPr>
        <p:spPr>
          <a:xfrm>
            <a:off x="9732656" y="5883275"/>
            <a:ext cx="11430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23"/>
          <p:cNvSpPr txBox="1"/>
          <p:nvPr>
            <p:ph idx="11" type="ftr"/>
          </p:nvPr>
        </p:nvSpPr>
        <p:spPr>
          <a:xfrm>
            <a:off x="2572279" y="5883275"/>
            <a:ext cx="708417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23"/>
          <p:cNvSpPr txBox="1"/>
          <p:nvPr>
            <p:ph idx="12" type="sldNum"/>
          </p:nvPr>
        </p:nvSpPr>
        <p:spPr>
          <a:xfrm>
            <a:off x="10951856" y="5867131"/>
            <a:ext cx="55116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1" name="Shape 41"/>
        <p:cNvGrpSpPr/>
        <p:nvPr/>
      </p:nvGrpSpPr>
      <p:grpSpPr>
        <a:xfrm>
          <a:off x="0" y="0"/>
          <a:ext cx="0" cy="0"/>
          <a:chOff x="0" y="0"/>
          <a:chExt cx="0" cy="0"/>
        </a:xfrm>
      </p:grpSpPr>
      <p:sp>
        <p:nvSpPr>
          <p:cNvPr id="42" name="Google Shape;42;p22"/>
          <p:cNvSpPr txBox="1"/>
          <p:nvPr>
            <p:ph idx="10" type="dt"/>
          </p:nvPr>
        </p:nvSpPr>
        <p:spPr>
          <a:xfrm>
            <a:off x="9732656" y="5883275"/>
            <a:ext cx="11430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22"/>
          <p:cNvSpPr txBox="1"/>
          <p:nvPr>
            <p:ph idx="11" type="ftr"/>
          </p:nvPr>
        </p:nvSpPr>
        <p:spPr>
          <a:xfrm>
            <a:off x="2572279" y="5883275"/>
            <a:ext cx="708417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22"/>
          <p:cNvSpPr txBox="1"/>
          <p:nvPr>
            <p:ph idx="12" type="sldNum"/>
          </p:nvPr>
        </p:nvSpPr>
        <p:spPr>
          <a:xfrm>
            <a:off x="10951856" y="5883275"/>
            <a:ext cx="55116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aption">
  <p:cSld name="Title and Caption">
    <p:spTree>
      <p:nvGrpSpPr>
        <p:cNvPr id="45" name="Shape 45"/>
        <p:cNvGrpSpPr/>
        <p:nvPr/>
      </p:nvGrpSpPr>
      <p:grpSpPr>
        <a:xfrm>
          <a:off x="0" y="0"/>
          <a:ext cx="0" cy="0"/>
          <a:chOff x="0" y="0"/>
          <a:chExt cx="0" cy="0"/>
        </a:xfrm>
      </p:grpSpPr>
      <p:sp>
        <p:nvSpPr>
          <p:cNvPr id="46" name="Google Shape;46;p24"/>
          <p:cNvSpPr txBox="1"/>
          <p:nvPr>
            <p:ph type="title"/>
          </p:nvPr>
        </p:nvSpPr>
        <p:spPr>
          <a:xfrm>
            <a:off x="1484312" y="685800"/>
            <a:ext cx="10018711" cy="3048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3200"/>
              <a:buFont typeface="Corbel"/>
              <a:buNone/>
              <a:defRPr b="0" sz="32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24"/>
          <p:cNvSpPr txBox="1"/>
          <p:nvPr>
            <p:ph idx="1" type="body"/>
          </p:nvPr>
        </p:nvSpPr>
        <p:spPr>
          <a:xfrm>
            <a:off x="1484312" y="4343400"/>
            <a:ext cx="10018713" cy="1447800"/>
          </a:xfrm>
          <a:prstGeom prst="rect">
            <a:avLst/>
          </a:prstGeom>
          <a:noFill/>
          <a:ln>
            <a:noFill/>
          </a:ln>
        </p:spPr>
        <p:txBody>
          <a:bodyPr anchorCtr="0" anchor="ctr" bIns="45700" lIns="91425" spcFirstLastPara="1" rIns="91425" wrap="square" tIns="45700">
            <a:normAutofit/>
          </a:bodyPr>
          <a:lstStyle>
            <a:lvl1pPr indent="-228600" lvl="0" marL="457200" algn="ctr">
              <a:lnSpc>
                <a:spcPct val="100000"/>
              </a:lnSpc>
              <a:spcBef>
                <a:spcPts val="400"/>
              </a:spcBef>
              <a:spcAft>
                <a:spcPts val="0"/>
              </a:spcAft>
              <a:buSzPts val="2900"/>
              <a:buNone/>
              <a:defRPr sz="2000">
                <a:solidFill>
                  <a:schemeClr val="dk1"/>
                </a:solidFill>
              </a:defRPr>
            </a:lvl1pPr>
            <a:lvl2pPr indent="-228600" lvl="1" marL="914400" algn="l">
              <a:lnSpc>
                <a:spcPct val="100000"/>
              </a:lnSpc>
              <a:spcBef>
                <a:spcPts val="600"/>
              </a:spcBef>
              <a:spcAft>
                <a:spcPts val="0"/>
              </a:spcAft>
              <a:buSzPts val="2610"/>
              <a:buNone/>
              <a:defRPr sz="1800">
                <a:solidFill>
                  <a:srgbClr val="888888"/>
                </a:solidFill>
              </a:defRPr>
            </a:lvl2pPr>
            <a:lvl3pPr indent="-228600" lvl="2" marL="1371600" algn="l">
              <a:lnSpc>
                <a:spcPct val="100000"/>
              </a:lnSpc>
              <a:spcBef>
                <a:spcPts val="600"/>
              </a:spcBef>
              <a:spcAft>
                <a:spcPts val="0"/>
              </a:spcAft>
              <a:buSzPts val="2320"/>
              <a:buNone/>
              <a:defRPr sz="1600">
                <a:solidFill>
                  <a:srgbClr val="888888"/>
                </a:solidFill>
              </a:defRPr>
            </a:lvl3pPr>
            <a:lvl4pPr indent="-228600" lvl="3" marL="1828800" algn="l">
              <a:lnSpc>
                <a:spcPct val="100000"/>
              </a:lnSpc>
              <a:spcBef>
                <a:spcPts val="600"/>
              </a:spcBef>
              <a:spcAft>
                <a:spcPts val="0"/>
              </a:spcAft>
              <a:buSzPts val="2030"/>
              <a:buNone/>
              <a:defRPr sz="1400">
                <a:solidFill>
                  <a:srgbClr val="888888"/>
                </a:solidFill>
              </a:defRPr>
            </a:lvl4pPr>
            <a:lvl5pPr indent="-228600" lvl="4" marL="2286000" algn="l">
              <a:lnSpc>
                <a:spcPct val="100000"/>
              </a:lnSpc>
              <a:spcBef>
                <a:spcPts val="600"/>
              </a:spcBef>
              <a:spcAft>
                <a:spcPts val="0"/>
              </a:spcAft>
              <a:buSzPts val="2030"/>
              <a:buNone/>
              <a:defRPr sz="1400">
                <a:solidFill>
                  <a:srgbClr val="888888"/>
                </a:solidFill>
              </a:defRPr>
            </a:lvl5pPr>
            <a:lvl6pPr indent="-228600" lvl="5" marL="2743200" algn="l">
              <a:lnSpc>
                <a:spcPct val="100000"/>
              </a:lnSpc>
              <a:spcBef>
                <a:spcPts val="600"/>
              </a:spcBef>
              <a:spcAft>
                <a:spcPts val="0"/>
              </a:spcAft>
              <a:buSzPts val="2030"/>
              <a:buNone/>
              <a:defRPr sz="1400">
                <a:solidFill>
                  <a:srgbClr val="888888"/>
                </a:solidFill>
              </a:defRPr>
            </a:lvl6pPr>
            <a:lvl7pPr indent="-228600" lvl="6" marL="3200400" algn="l">
              <a:lnSpc>
                <a:spcPct val="100000"/>
              </a:lnSpc>
              <a:spcBef>
                <a:spcPts val="600"/>
              </a:spcBef>
              <a:spcAft>
                <a:spcPts val="0"/>
              </a:spcAft>
              <a:buSzPts val="2030"/>
              <a:buNone/>
              <a:defRPr sz="1400">
                <a:solidFill>
                  <a:srgbClr val="888888"/>
                </a:solidFill>
              </a:defRPr>
            </a:lvl7pPr>
            <a:lvl8pPr indent="-228600" lvl="7" marL="3657600" algn="l">
              <a:lnSpc>
                <a:spcPct val="100000"/>
              </a:lnSpc>
              <a:spcBef>
                <a:spcPts val="600"/>
              </a:spcBef>
              <a:spcAft>
                <a:spcPts val="0"/>
              </a:spcAft>
              <a:buSzPts val="2030"/>
              <a:buNone/>
              <a:defRPr sz="1400">
                <a:solidFill>
                  <a:srgbClr val="888888"/>
                </a:solidFill>
              </a:defRPr>
            </a:lvl8pPr>
            <a:lvl9pPr indent="-228600" lvl="8" marL="4114800" algn="l">
              <a:lnSpc>
                <a:spcPct val="100000"/>
              </a:lnSpc>
              <a:spcBef>
                <a:spcPts val="600"/>
              </a:spcBef>
              <a:spcAft>
                <a:spcPts val="600"/>
              </a:spcAft>
              <a:buSzPts val="2030"/>
              <a:buNone/>
              <a:defRPr sz="1400">
                <a:solidFill>
                  <a:srgbClr val="888888"/>
                </a:solidFill>
              </a:defRPr>
            </a:lvl9pPr>
          </a:lstStyle>
          <a:p/>
        </p:txBody>
      </p:sp>
      <p:sp>
        <p:nvSpPr>
          <p:cNvPr id="48" name="Google Shape;48;p24"/>
          <p:cNvSpPr txBox="1"/>
          <p:nvPr>
            <p:ph idx="10" type="dt"/>
          </p:nvPr>
        </p:nvSpPr>
        <p:spPr>
          <a:xfrm>
            <a:off x="9732656" y="5883275"/>
            <a:ext cx="11430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24"/>
          <p:cNvSpPr txBox="1"/>
          <p:nvPr>
            <p:ph idx="11" type="ftr"/>
          </p:nvPr>
        </p:nvSpPr>
        <p:spPr>
          <a:xfrm>
            <a:off x="2572279" y="5883275"/>
            <a:ext cx="708417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 name="Google Shape;50;p24"/>
          <p:cNvSpPr txBox="1"/>
          <p:nvPr>
            <p:ph idx="12" type="sldNum"/>
          </p:nvPr>
        </p:nvSpPr>
        <p:spPr>
          <a:xfrm>
            <a:off x="10951856" y="5883275"/>
            <a:ext cx="55116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1" name="Shape 51"/>
        <p:cNvGrpSpPr/>
        <p:nvPr/>
      </p:nvGrpSpPr>
      <p:grpSpPr>
        <a:xfrm>
          <a:off x="0" y="0"/>
          <a:ext cx="0" cy="0"/>
          <a:chOff x="0" y="0"/>
          <a:chExt cx="0" cy="0"/>
        </a:xfrm>
      </p:grpSpPr>
      <p:sp>
        <p:nvSpPr>
          <p:cNvPr id="52" name="Google Shape;52;p25"/>
          <p:cNvSpPr txBox="1"/>
          <p:nvPr>
            <p:ph type="title"/>
          </p:nvPr>
        </p:nvSpPr>
        <p:spPr>
          <a:xfrm>
            <a:off x="2572279" y="2666999"/>
            <a:ext cx="8930747" cy="2110382"/>
          </a:xfrm>
          <a:prstGeom prst="rect">
            <a:avLst/>
          </a:prstGeom>
          <a:noFill/>
          <a:ln>
            <a:noFill/>
          </a:ln>
        </p:spPr>
        <p:txBody>
          <a:bodyPr anchorCtr="0" anchor="b" bIns="45700" lIns="91425" spcFirstLastPara="1" rIns="91425" wrap="square" tIns="45700">
            <a:normAutofit/>
          </a:bodyPr>
          <a:lstStyle>
            <a:lvl1pPr lvl="0" algn="r">
              <a:lnSpc>
                <a:spcPct val="100000"/>
              </a:lnSpc>
              <a:spcBef>
                <a:spcPts val="0"/>
              </a:spcBef>
              <a:spcAft>
                <a:spcPts val="0"/>
              </a:spcAft>
              <a:buClr>
                <a:schemeClr val="dk1"/>
              </a:buClr>
              <a:buSzPts val="4000"/>
              <a:buFont typeface="Corbel"/>
              <a:buNone/>
              <a:defRPr b="0" sz="4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25"/>
          <p:cNvSpPr txBox="1"/>
          <p:nvPr>
            <p:ph idx="1" type="body"/>
          </p:nvPr>
        </p:nvSpPr>
        <p:spPr>
          <a:xfrm>
            <a:off x="2572278" y="4777381"/>
            <a:ext cx="8930748" cy="860400"/>
          </a:xfrm>
          <a:prstGeom prst="rect">
            <a:avLst/>
          </a:prstGeom>
          <a:noFill/>
          <a:ln>
            <a:noFill/>
          </a:ln>
        </p:spPr>
        <p:txBody>
          <a:bodyPr anchorCtr="0" anchor="t" bIns="45700" lIns="91425" spcFirstLastPara="1" rIns="91425" wrap="square" tIns="45700">
            <a:normAutofit/>
          </a:bodyPr>
          <a:lstStyle>
            <a:lvl1pPr indent="-228600" lvl="0" marL="457200" algn="r">
              <a:lnSpc>
                <a:spcPct val="100000"/>
              </a:lnSpc>
              <a:spcBef>
                <a:spcPts val="400"/>
              </a:spcBef>
              <a:spcAft>
                <a:spcPts val="0"/>
              </a:spcAft>
              <a:buSzPts val="2900"/>
              <a:buNone/>
              <a:defRPr sz="2000">
                <a:solidFill>
                  <a:schemeClr val="dk1"/>
                </a:solidFill>
              </a:defRPr>
            </a:lvl1pPr>
            <a:lvl2pPr indent="-228600" lvl="1" marL="914400" algn="l">
              <a:lnSpc>
                <a:spcPct val="100000"/>
              </a:lnSpc>
              <a:spcBef>
                <a:spcPts val="600"/>
              </a:spcBef>
              <a:spcAft>
                <a:spcPts val="0"/>
              </a:spcAft>
              <a:buSzPts val="2610"/>
              <a:buNone/>
              <a:defRPr sz="1800">
                <a:solidFill>
                  <a:srgbClr val="888888"/>
                </a:solidFill>
              </a:defRPr>
            </a:lvl2pPr>
            <a:lvl3pPr indent="-228600" lvl="2" marL="1371600" algn="l">
              <a:lnSpc>
                <a:spcPct val="100000"/>
              </a:lnSpc>
              <a:spcBef>
                <a:spcPts val="600"/>
              </a:spcBef>
              <a:spcAft>
                <a:spcPts val="0"/>
              </a:spcAft>
              <a:buSzPts val="2320"/>
              <a:buNone/>
              <a:defRPr sz="1600">
                <a:solidFill>
                  <a:srgbClr val="888888"/>
                </a:solidFill>
              </a:defRPr>
            </a:lvl3pPr>
            <a:lvl4pPr indent="-228600" lvl="3" marL="1828800" algn="l">
              <a:lnSpc>
                <a:spcPct val="100000"/>
              </a:lnSpc>
              <a:spcBef>
                <a:spcPts val="600"/>
              </a:spcBef>
              <a:spcAft>
                <a:spcPts val="0"/>
              </a:spcAft>
              <a:buSzPts val="2030"/>
              <a:buNone/>
              <a:defRPr sz="1400">
                <a:solidFill>
                  <a:srgbClr val="888888"/>
                </a:solidFill>
              </a:defRPr>
            </a:lvl4pPr>
            <a:lvl5pPr indent="-228600" lvl="4" marL="2286000" algn="l">
              <a:lnSpc>
                <a:spcPct val="100000"/>
              </a:lnSpc>
              <a:spcBef>
                <a:spcPts val="600"/>
              </a:spcBef>
              <a:spcAft>
                <a:spcPts val="0"/>
              </a:spcAft>
              <a:buSzPts val="2030"/>
              <a:buNone/>
              <a:defRPr sz="1400">
                <a:solidFill>
                  <a:srgbClr val="888888"/>
                </a:solidFill>
              </a:defRPr>
            </a:lvl5pPr>
            <a:lvl6pPr indent="-228600" lvl="5" marL="2743200" algn="l">
              <a:lnSpc>
                <a:spcPct val="100000"/>
              </a:lnSpc>
              <a:spcBef>
                <a:spcPts val="600"/>
              </a:spcBef>
              <a:spcAft>
                <a:spcPts val="0"/>
              </a:spcAft>
              <a:buSzPts val="2030"/>
              <a:buNone/>
              <a:defRPr sz="1400">
                <a:solidFill>
                  <a:srgbClr val="888888"/>
                </a:solidFill>
              </a:defRPr>
            </a:lvl6pPr>
            <a:lvl7pPr indent="-228600" lvl="6" marL="3200400" algn="l">
              <a:lnSpc>
                <a:spcPct val="100000"/>
              </a:lnSpc>
              <a:spcBef>
                <a:spcPts val="600"/>
              </a:spcBef>
              <a:spcAft>
                <a:spcPts val="0"/>
              </a:spcAft>
              <a:buSzPts val="2030"/>
              <a:buNone/>
              <a:defRPr sz="1400">
                <a:solidFill>
                  <a:srgbClr val="888888"/>
                </a:solidFill>
              </a:defRPr>
            </a:lvl7pPr>
            <a:lvl8pPr indent="-228600" lvl="7" marL="3657600" algn="l">
              <a:lnSpc>
                <a:spcPct val="100000"/>
              </a:lnSpc>
              <a:spcBef>
                <a:spcPts val="600"/>
              </a:spcBef>
              <a:spcAft>
                <a:spcPts val="0"/>
              </a:spcAft>
              <a:buSzPts val="2030"/>
              <a:buNone/>
              <a:defRPr sz="1400">
                <a:solidFill>
                  <a:srgbClr val="888888"/>
                </a:solidFill>
              </a:defRPr>
            </a:lvl8pPr>
            <a:lvl9pPr indent="-228600" lvl="8" marL="4114800" algn="l">
              <a:lnSpc>
                <a:spcPct val="100000"/>
              </a:lnSpc>
              <a:spcBef>
                <a:spcPts val="600"/>
              </a:spcBef>
              <a:spcAft>
                <a:spcPts val="600"/>
              </a:spcAft>
              <a:buSzPts val="2030"/>
              <a:buNone/>
              <a:defRPr sz="1400">
                <a:solidFill>
                  <a:srgbClr val="888888"/>
                </a:solidFill>
              </a:defRPr>
            </a:lvl9pPr>
          </a:lstStyle>
          <a:p/>
        </p:txBody>
      </p:sp>
      <p:sp>
        <p:nvSpPr>
          <p:cNvPr id="54" name="Google Shape;54;p25"/>
          <p:cNvSpPr txBox="1"/>
          <p:nvPr>
            <p:ph idx="10" type="dt"/>
          </p:nvPr>
        </p:nvSpPr>
        <p:spPr>
          <a:xfrm>
            <a:off x="9732656" y="5883275"/>
            <a:ext cx="11430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25"/>
          <p:cNvSpPr txBox="1"/>
          <p:nvPr>
            <p:ph idx="11" type="ftr"/>
          </p:nvPr>
        </p:nvSpPr>
        <p:spPr>
          <a:xfrm>
            <a:off x="2572279" y="5883275"/>
            <a:ext cx="708417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25"/>
          <p:cNvSpPr txBox="1"/>
          <p:nvPr>
            <p:ph idx="12" type="sldNum"/>
          </p:nvPr>
        </p:nvSpPr>
        <p:spPr>
          <a:xfrm>
            <a:off x="10951856" y="5883275"/>
            <a:ext cx="55116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57" name="Shape 57"/>
        <p:cNvGrpSpPr/>
        <p:nvPr/>
      </p:nvGrpSpPr>
      <p:grpSpPr>
        <a:xfrm>
          <a:off x="0" y="0"/>
          <a:ext cx="0" cy="0"/>
          <a:chOff x="0" y="0"/>
          <a:chExt cx="0" cy="0"/>
        </a:xfrm>
      </p:grpSpPr>
      <p:sp>
        <p:nvSpPr>
          <p:cNvPr id="58" name="Google Shape;58;p26"/>
          <p:cNvSpPr txBox="1"/>
          <p:nvPr>
            <p:ph type="title"/>
          </p:nvPr>
        </p:nvSpPr>
        <p:spPr>
          <a:xfrm>
            <a:off x="1484311" y="685800"/>
            <a:ext cx="10018713" cy="1752599"/>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26"/>
          <p:cNvSpPr txBox="1"/>
          <p:nvPr>
            <p:ph idx="1" type="body"/>
          </p:nvPr>
        </p:nvSpPr>
        <p:spPr>
          <a:xfrm>
            <a:off x="1484312" y="2666999"/>
            <a:ext cx="4895055" cy="3124201"/>
          </a:xfrm>
          <a:prstGeom prst="rect">
            <a:avLst/>
          </a:prstGeom>
          <a:noFill/>
          <a:ln>
            <a:noFill/>
          </a:ln>
        </p:spPr>
        <p:txBody>
          <a:bodyPr anchorCtr="0" anchor="ctr" bIns="45700" lIns="91425" spcFirstLastPara="1" rIns="91425" wrap="square" tIns="45700">
            <a:normAutofit/>
          </a:bodyPr>
          <a:lstStyle>
            <a:lvl1pPr indent="-394335" lvl="0" marL="457200" algn="l">
              <a:lnSpc>
                <a:spcPct val="100000"/>
              </a:lnSpc>
              <a:spcBef>
                <a:spcPts val="360"/>
              </a:spcBef>
              <a:spcAft>
                <a:spcPts val="0"/>
              </a:spcAft>
              <a:buSzPts val="2610"/>
              <a:buChar char="•"/>
              <a:defRPr sz="1800"/>
            </a:lvl1pPr>
            <a:lvl2pPr indent="-375919" lvl="1" marL="914400" algn="l">
              <a:lnSpc>
                <a:spcPct val="100000"/>
              </a:lnSpc>
              <a:spcBef>
                <a:spcPts val="600"/>
              </a:spcBef>
              <a:spcAft>
                <a:spcPts val="0"/>
              </a:spcAft>
              <a:buSzPts val="2320"/>
              <a:buChar char="•"/>
              <a:defRPr sz="1600"/>
            </a:lvl2pPr>
            <a:lvl3pPr indent="-357505" lvl="2" marL="1371600" algn="l">
              <a:lnSpc>
                <a:spcPct val="100000"/>
              </a:lnSpc>
              <a:spcBef>
                <a:spcPts val="600"/>
              </a:spcBef>
              <a:spcAft>
                <a:spcPts val="0"/>
              </a:spcAft>
              <a:buSzPts val="2030"/>
              <a:buChar char="•"/>
              <a:defRPr sz="1400"/>
            </a:lvl3pPr>
            <a:lvl4pPr indent="-339089" lvl="3" marL="1828800" algn="l">
              <a:lnSpc>
                <a:spcPct val="100000"/>
              </a:lnSpc>
              <a:spcBef>
                <a:spcPts val="600"/>
              </a:spcBef>
              <a:spcAft>
                <a:spcPts val="0"/>
              </a:spcAft>
              <a:buSzPts val="1740"/>
              <a:buChar char="•"/>
              <a:defRPr sz="1200"/>
            </a:lvl4pPr>
            <a:lvl5pPr indent="-339089" lvl="4" marL="2286000" algn="l">
              <a:lnSpc>
                <a:spcPct val="100000"/>
              </a:lnSpc>
              <a:spcBef>
                <a:spcPts val="600"/>
              </a:spcBef>
              <a:spcAft>
                <a:spcPts val="0"/>
              </a:spcAft>
              <a:buSzPts val="1740"/>
              <a:buChar char="•"/>
              <a:defRPr sz="1200"/>
            </a:lvl5pPr>
            <a:lvl6pPr indent="-339089" lvl="5" marL="2743200" algn="l">
              <a:lnSpc>
                <a:spcPct val="100000"/>
              </a:lnSpc>
              <a:spcBef>
                <a:spcPts val="600"/>
              </a:spcBef>
              <a:spcAft>
                <a:spcPts val="0"/>
              </a:spcAft>
              <a:buSzPts val="1740"/>
              <a:buChar char="•"/>
              <a:defRPr sz="1200"/>
            </a:lvl6pPr>
            <a:lvl7pPr indent="-339089" lvl="6" marL="3200400" algn="l">
              <a:lnSpc>
                <a:spcPct val="100000"/>
              </a:lnSpc>
              <a:spcBef>
                <a:spcPts val="600"/>
              </a:spcBef>
              <a:spcAft>
                <a:spcPts val="0"/>
              </a:spcAft>
              <a:buSzPts val="1740"/>
              <a:buChar char="•"/>
              <a:defRPr sz="1200"/>
            </a:lvl7pPr>
            <a:lvl8pPr indent="-339090" lvl="7" marL="3657600" algn="l">
              <a:lnSpc>
                <a:spcPct val="100000"/>
              </a:lnSpc>
              <a:spcBef>
                <a:spcPts val="600"/>
              </a:spcBef>
              <a:spcAft>
                <a:spcPts val="0"/>
              </a:spcAft>
              <a:buSzPts val="1740"/>
              <a:buChar char="•"/>
              <a:defRPr sz="1200"/>
            </a:lvl8pPr>
            <a:lvl9pPr indent="-339090" lvl="8" marL="4114800" algn="l">
              <a:lnSpc>
                <a:spcPct val="100000"/>
              </a:lnSpc>
              <a:spcBef>
                <a:spcPts val="600"/>
              </a:spcBef>
              <a:spcAft>
                <a:spcPts val="600"/>
              </a:spcAft>
              <a:buSzPts val="1740"/>
              <a:buChar char="•"/>
              <a:defRPr sz="1200"/>
            </a:lvl9pPr>
          </a:lstStyle>
          <a:p/>
        </p:txBody>
      </p:sp>
      <p:sp>
        <p:nvSpPr>
          <p:cNvPr id="60" name="Google Shape;60;p26"/>
          <p:cNvSpPr txBox="1"/>
          <p:nvPr>
            <p:ph idx="2" type="body"/>
          </p:nvPr>
        </p:nvSpPr>
        <p:spPr>
          <a:xfrm>
            <a:off x="6607967" y="2667000"/>
            <a:ext cx="4895056" cy="3124200"/>
          </a:xfrm>
          <a:prstGeom prst="rect">
            <a:avLst/>
          </a:prstGeom>
          <a:noFill/>
          <a:ln>
            <a:noFill/>
          </a:ln>
        </p:spPr>
        <p:txBody>
          <a:bodyPr anchorCtr="0" anchor="ctr" bIns="45700" lIns="91425" spcFirstLastPara="1" rIns="91425" wrap="square" tIns="45700">
            <a:normAutofit/>
          </a:bodyPr>
          <a:lstStyle>
            <a:lvl1pPr indent="-394335" lvl="0" marL="457200" algn="l">
              <a:lnSpc>
                <a:spcPct val="100000"/>
              </a:lnSpc>
              <a:spcBef>
                <a:spcPts val="360"/>
              </a:spcBef>
              <a:spcAft>
                <a:spcPts val="0"/>
              </a:spcAft>
              <a:buSzPts val="2610"/>
              <a:buChar char="•"/>
              <a:defRPr sz="1800"/>
            </a:lvl1pPr>
            <a:lvl2pPr indent="-375919" lvl="1" marL="914400" algn="l">
              <a:lnSpc>
                <a:spcPct val="100000"/>
              </a:lnSpc>
              <a:spcBef>
                <a:spcPts val="600"/>
              </a:spcBef>
              <a:spcAft>
                <a:spcPts val="0"/>
              </a:spcAft>
              <a:buSzPts val="2320"/>
              <a:buChar char="•"/>
              <a:defRPr sz="1600"/>
            </a:lvl2pPr>
            <a:lvl3pPr indent="-357505" lvl="2" marL="1371600" algn="l">
              <a:lnSpc>
                <a:spcPct val="100000"/>
              </a:lnSpc>
              <a:spcBef>
                <a:spcPts val="600"/>
              </a:spcBef>
              <a:spcAft>
                <a:spcPts val="0"/>
              </a:spcAft>
              <a:buSzPts val="2030"/>
              <a:buChar char="•"/>
              <a:defRPr sz="1400"/>
            </a:lvl3pPr>
            <a:lvl4pPr indent="-339089" lvl="3" marL="1828800" algn="l">
              <a:lnSpc>
                <a:spcPct val="100000"/>
              </a:lnSpc>
              <a:spcBef>
                <a:spcPts val="600"/>
              </a:spcBef>
              <a:spcAft>
                <a:spcPts val="0"/>
              </a:spcAft>
              <a:buSzPts val="1740"/>
              <a:buChar char="•"/>
              <a:defRPr sz="1200"/>
            </a:lvl4pPr>
            <a:lvl5pPr indent="-339089" lvl="4" marL="2286000" algn="l">
              <a:lnSpc>
                <a:spcPct val="100000"/>
              </a:lnSpc>
              <a:spcBef>
                <a:spcPts val="600"/>
              </a:spcBef>
              <a:spcAft>
                <a:spcPts val="0"/>
              </a:spcAft>
              <a:buSzPts val="1740"/>
              <a:buChar char="•"/>
              <a:defRPr sz="1200"/>
            </a:lvl5pPr>
            <a:lvl6pPr indent="-339089" lvl="5" marL="2743200" algn="l">
              <a:lnSpc>
                <a:spcPct val="100000"/>
              </a:lnSpc>
              <a:spcBef>
                <a:spcPts val="600"/>
              </a:spcBef>
              <a:spcAft>
                <a:spcPts val="0"/>
              </a:spcAft>
              <a:buSzPts val="1740"/>
              <a:buChar char="•"/>
              <a:defRPr sz="1200"/>
            </a:lvl6pPr>
            <a:lvl7pPr indent="-339089" lvl="6" marL="3200400" algn="l">
              <a:lnSpc>
                <a:spcPct val="100000"/>
              </a:lnSpc>
              <a:spcBef>
                <a:spcPts val="600"/>
              </a:spcBef>
              <a:spcAft>
                <a:spcPts val="0"/>
              </a:spcAft>
              <a:buSzPts val="1740"/>
              <a:buChar char="•"/>
              <a:defRPr sz="1200"/>
            </a:lvl7pPr>
            <a:lvl8pPr indent="-339090" lvl="7" marL="3657600" algn="l">
              <a:lnSpc>
                <a:spcPct val="100000"/>
              </a:lnSpc>
              <a:spcBef>
                <a:spcPts val="600"/>
              </a:spcBef>
              <a:spcAft>
                <a:spcPts val="0"/>
              </a:spcAft>
              <a:buSzPts val="1740"/>
              <a:buChar char="•"/>
              <a:defRPr sz="1200"/>
            </a:lvl8pPr>
            <a:lvl9pPr indent="-339090" lvl="8" marL="4114800" algn="l">
              <a:lnSpc>
                <a:spcPct val="100000"/>
              </a:lnSpc>
              <a:spcBef>
                <a:spcPts val="600"/>
              </a:spcBef>
              <a:spcAft>
                <a:spcPts val="600"/>
              </a:spcAft>
              <a:buSzPts val="1740"/>
              <a:buChar char="•"/>
              <a:defRPr sz="1200"/>
            </a:lvl9pPr>
          </a:lstStyle>
          <a:p/>
        </p:txBody>
      </p:sp>
      <p:sp>
        <p:nvSpPr>
          <p:cNvPr id="61" name="Google Shape;61;p26"/>
          <p:cNvSpPr txBox="1"/>
          <p:nvPr>
            <p:ph idx="10" type="dt"/>
          </p:nvPr>
        </p:nvSpPr>
        <p:spPr>
          <a:xfrm>
            <a:off x="9732656" y="5883275"/>
            <a:ext cx="11430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2" name="Google Shape;62;p26"/>
          <p:cNvSpPr txBox="1"/>
          <p:nvPr>
            <p:ph idx="11" type="ftr"/>
          </p:nvPr>
        </p:nvSpPr>
        <p:spPr>
          <a:xfrm>
            <a:off x="2572279" y="5883275"/>
            <a:ext cx="708417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26"/>
          <p:cNvSpPr txBox="1"/>
          <p:nvPr>
            <p:ph idx="12" type="sldNum"/>
          </p:nvPr>
        </p:nvSpPr>
        <p:spPr>
          <a:xfrm>
            <a:off x="10951856" y="5883275"/>
            <a:ext cx="55116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64" name="Shape 64"/>
        <p:cNvGrpSpPr/>
        <p:nvPr/>
      </p:nvGrpSpPr>
      <p:grpSpPr>
        <a:xfrm>
          <a:off x="0" y="0"/>
          <a:ext cx="0" cy="0"/>
          <a:chOff x="0" y="0"/>
          <a:chExt cx="0" cy="0"/>
        </a:xfrm>
      </p:grpSpPr>
      <p:sp>
        <p:nvSpPr>
          <p:cNvPr id="65" name="Google Shape;65;p27"/>
          <p:cNvSpPr txBox="1"/>
          <p:nvPr>
            <p:ph type="title"/>
          </p:nvPr>
        </p:nvSpPr>
        <p:spPr>
          <a:xfrm>
            <a:off x="1484311" y="685800"/>
            <a:ext cx="10018713" cy="1752599"/>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4000"/>
              <a:buFont typeface="Corbe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27"/>
          <p:cNvSpPr txBox="1"/>
          <p:nvPr>
            <p:ph idx="1" type="body"/>
          </p:nvPr>
        </p:nvSpPr>
        <p:spPr>
          <a:xfrm>
            <a:off x="1772179" y="2658533"/>
            <a:ext cx="4607188" cy="576262"/>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560"/>
              </a:spcBef>
              <a:spcAft>
                <a:spcPts val="0"/>
              </a:spcAft>
              <a:buSzPts val="4060"/>
              <a:buNone/>
              <a:defRPr b="0" sz="2800">
                <a:solidFill>
                  <a:srgbClr val="188989"/>
                </a:solidFill>
              </a:defRPr>
            </a:lvl1pPr>
            <a:lvl2pPr indent="-228600" lvl="1" marL="914400" algn="l">
              <a:lnSpc>
                <a:spcPct val="100000"/>
              </a:lnSpc>
              <a:spcBef>
                <a:spcPts val="600"/>
              </a:spcBef>
              <a:spcAft>
                <a:spcPts val="0"/>
              </a:spcAft>
              <a:buSzPts val="2900"/>
              <a:buNone/>
              <a:defRPr b="1" sz="2000"/>
            </a:lvl2pPr>
            <a:lvl3pPr indent="-228600" lvl="2" marL="1371600" algn="l">
              <a:lnSpc>
                <a:spcPct val="100000"/>
              </a:lnSpc>
              <a:spcBef>
                <a:spcPts val="600"/>
              </a:spcBef>
              <a:spcAft>
                <a:spcPts val="0"/>
              </a:spcAft>
              <a:buSzPts val="2610"/>
              <a:buNone/>
              <a:defRPr b="1" sz="1800"/>
            </a:lvl3pPr>
            <a:lvl4pPr indent="-228600" lvl="3" marL="1828800" algn="l">
              <a:lnSpc>
                <a:spcPct val="100000"/>
              </a:lnSpc>
              <a:spcBef>
                <a:spcPts val="600"/>
              </a:spcBef>
              <a:spcAft>
                <a:spcPts val="0"/>
              </a:spcAft>
              <a:buSzPts val="2320"/>
              <a:buNone/>
              <a:defRPr b="1" sz="1600"/>
            </a:lvl4pPr>
            <a:lvl5pPr indent="-228600" lvl="4" marL="2286000" algn="l">
              <a:lnSpc>
                <a:spcPct val="100000"/>
              </a:lnSpc>
              <a:spcBef>
                <a:spcPts val="600"/>
              </a:spcBef>
              <a:spcAft>
                <a:spcPts val="0"/>
              </a:spcAft>
              <a:buSzPts val="2320"/>
              <a:buNone/>
              <a:defRPr b="1" sz="1600"/>
            </a:lvl5pPr>
            <a:lvl6pPr indent="-228600" lvl="5" marL="2743200" algn="l">
              <a:lnSpc>
                <a:spcPct val="100000"/>
              </a:lnSpc>
              <a:spcBef>
                <a:spcPts val="600"/>
              </a:spcBef>
              <a:spcAft>
                <a:spcPts val="0"/>
              </a:spcAft>
              <a:buSzPts val="2320"/>
              <a:buNone/>
              <a:defRPr b="1" sz="1600"/>
            </a:lvl6pPr>
            <a:lvl7pPr indent="-228600" lvl="6" marL="3200400" algn="l">
              <a:lnSpc>
                <a:spcPct val="100000"/>
              </a:lnSpc>
              <a:spcBef>
                <a:spcPts val="600"/>
              </a:spcBef>
              <a:spcAft>
                <a:spcPts val="0"/>
              </a:spcAft>
              <a:buSzPts val="2320"/>
              <a:buNone/>
              <a:defRPr b="1" sz="1600"/>
            </a:lvl7pPr>
            <a:lvl8pPr indent="-228600" lvl="7" marL="3657600" algn="l">
              <a:lnSpc>
                <a:spcPct val="100000"/>
              </a:lnSpc>
              <a:spcBef>
                <a:spcPts val="600"/>
              </a:spcBef>
              <a:spcAft>
                <a:spcPts val="0"/>
              </a:spcAft>
              <a:buSzPts val="2320"/>
              <a:buNone/>
              <a:defRPr b="1" sz="1600"/>
            </a:lvl8pPr>
            <a:lvl9pPr indent="-228600" lvl="8" marL="4114800" algn="l">
              <a:lnSpc>
                <a:spcPct val="100000"/>
              </a:lnSpc>
              <a:spcBef>
                <a:spcPts val="600"/>
              </a:spcBef>
              <a:spcAft>
                <a:spcPts val="600"/>
              </a:spcAft>
              <a:buSzPts val="2320"/>
              <a:buNone/>
              <a:defRPr b="1" sz="1600"/>
            </a:lvl9pPr>
          </a:lstStyle>
          <a:p/>
        </p:txBody>
      </p:sp>
      <p:sp>
        <p:nvSpPr>
          <p:cNvPr id="67" name="Google Shape;67;p27"/>
          <p:cNvSpPr txBox="1"/>
          <p:nvPr>
            <p:ph idx="2" type="body"/>
          </p:nvPr>
        </p:nvSpPr>
        <p:spPr>
          <a:xfrm>
            <a:off x="1484311" y="3335337"/>
            <a:ext cx="4895056" cy="2455862"/>
          </a:xfrm>
          <a:prstGeom prst="rect">
            <a:avLst/>
          </a:prstGeom>
          <a:noFill/>
          <a:ln>
            <a:noFill/>
          </a:ln>
        </p:spPr>
        <p:txBody>
          <a:bodyPr anchorCtr="0" anchor="t" bIns="45700" lIns="91425" spcFirstLastPara="1" rIns="91425" wrap="square" tIns="45700">
            <a:normAutofit/>
          </a:bodyPr>
          <a:lstStyle>
            <a:lvl1pPr indent="-394335" lvl="0" marL="457200" algn="l">
              <a:lnSpc>
                <a:spcPct val="100000"/>
              </a:lnSpc>
              <a:spcBef>
                <a:spcPts val="360"/>
              </a:spcBef>
              <a:spcAft>
                <a:spcPts val="0"/>
              </a:spcAft>
              <a:buSzPts val="2610"/>
              <a:buChar char="•"/>
              <a:defRPr sz="1800"/>
            </a:lvl1pPr>
            <a:lvl2pPr indent="-375919" lvl="1" marL="914400" algn="l">
              <a:lnSpc>
                <a:spcPct val="100000"/>
              </a:lnSpc>
              <a:spcBef>
                <a:spcPts val="600"/>
              </a:spcBef>
              <a:spcAft>
                <a:spcPts val="0"/>
              </a:spcAft>
              <a:buSzPts val="2320"/>
              <a:buChar char="•"/>
              <a:defRPr sz="1600"/>
            </a:lvl2pPr>
            <a:lvl3pPr indent="-357505" lvl="2" marL="1371600" algn="l">
              <a:lnSpc>
                <a:spcPct val="100000"/>
              </a:lnSpc>
              <a:spcBef>
                <a:spcPts val="600"/>
              </a:spcBef>
              <a:spcAft>
                <a:spcPts val="0"/>
              </a:spcAft>
              <a:buSzPts val="2030"/>
              <a:buChar char="•"/>
              <a:defRPr sz="1400"/>
            </a:lvl3pPr>
            <a:lvl4pPr indent="-339089" lvl="3" marL="1828800" algn="l">
              <a:lnSpc>
                <a:spcPct val="100000"/>
              </a:lnSpc>
              <a:spcBef>
                <a:spcPts val="600"/>
              </a:spcBef>
              <a:spcAft>
                <a:spcPts val="0"/>
              </a:spcAft>
              <a:buSzPts val="1740"/>
              <a:buChar char="•"/>
              <a:defRPr sz="1200"/>
            </a:lvl4pPr>
            <a:lvl5pPr indent="-339089" lvl="4" marL="2286000" algn="l">
              <a:lnSpc>
                <a:spcPct val="100000"/>
              </a:lnSpc>
              <a:spcBef>
                <a:spcPts val="600"/>
              </a:spcBef>
              <a:spcAft>
                <a:spcPts val="0"/>
              </a:spcAft>
              <a:buSzPts val="1740"/>
              <a:buChar char="•"/>
              <a:defRPr sz="1200"/>
            </a:lvl5pPr>
            <a:lvl6pPr indent="-339089" lvl="5" marL="2743200" algn="l">
              <a:lnSpc>
                <a:spcPct val="100000"/>
              </a:lnSpc>
              <a:spcBef>
                <a:spcPts val="600"/>
              </a:spcBef>
              <a:spcAft>
                <a:spcPts val="0"/>
              </a:spcAft>
              <a:buSzPts val="1740"/>
              <a:buChar char="•"/>
              <a:defRPr sz="1200"/>
            </a:lvl6pPr>
            <a:lvl7pPr indent="-339089" lvl="6" marL="3200400" algn="l">
              <a:lnSpc>
                <a:spcPct val="100000"/>
              </a:lnSpc>
              <a:spcBef>
                <a:spcPts val="600"/>
              </a:spcBef>
              <a:spcAft>
                <a:spcPts val="0"/>
              </a:spcAft>
              <a:buSzPts val="1740"/>
              <a:buChar char="•"/>
              <a:defRPr sz="1200"/>
            </a:lvl7pPr>
            <a:lvl8pPr indent="-339090" lvl="7" marL="3657600" algn="l">
              <a:lnSpc>
                <a:spcPct val="100000"/>
              </a:lnSpc>
              <a:spcBef>
                <a:spcPts val="600"/>
              </a:spcBef>
              <a:spcAft>
                <a:spcPts val="0"/>
              </a:spcAft>
              <a:buSzPts val="1740"/>
              <a:buChar char="•"/>
              <a:defRPr sz="1200"/>
            </a:lvl8pPr>
            <a:lvl9pPr indent="-339090" lvl="8" marL="4114800" algn="l">
              <a:lnSpc>
                <a:spcPct val="100000"/>
              </a:lnSpc>
              <a:spcBef>
                <a:spcPts val="600"/>
              </a:spcBef>
              <a:spcAft>
                <a:spcPts val="600"/>
              </a:spcAft>
              <a:buSzPts val="1740"/>
              <a:buChar char="•"/>
              <a:defRPr sz="1200"/>
            </a:lvl9pPr>
          </a:lstStyle>
          <a:p/>
        </p:txBody>
      </p:sp>
      <p:sp>
        <p:nvSpPr>
          <p:cNvPr id="68" name="Google Shape;68;p27"/>
          <p:cNvSpPr txBox="1"/>
          <p:nvPr>
            <p:ph idx="3" type="body"/>
          </p:nvPr>
        </p:nvSpPr>
        <p:spPr>
          <a:xfrm>
            <a:off x="6880487" y="2667000"/>
            <a:ext cx="4622537" cy="576262"/>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560"/>
              </a:spcBef>
              <a:spcAft>
                <a:spcPts val="0"/>
              </a:spcAft>
              <a:buSzPts val="4060"/>
              <a:buNone/>
              <a:defRPr b="0" sz="2800">
                <a:solidFill>
                  <a:srgbClr val="188989"/>
                </a:solidFill>
              </a:defRPr>
            </a:lvl1pPr>
            <a:lvl2pPr indent="-228600" lvl="1" marL="914400" algn="l">
              <a:lnSpc>
                <a:spcPct val="100000"/>
              </a:lnSpc>
              <a:spcBef>
                <a:spcPts val="600"/>
              </a:spcBef>
              <a:spcAft>
                <a:spcPts val="0"/>
              </a:spcAft>
              <a:buSzPts val="2900"/>
              <a:buNone/>
              <a:defRPr b="1" sz="2000"/>
            </a:lvl2pPr>
            <a:lvl3pPr indent="-228600" lvl="2" marL="1371600" algn="l">
              <a:lnSpc>
                <a:spcPct val="100000"/>
              </a:lnSpc>
              <a:spcBef>
                <a:spcPts val="600"/>
              </a:spcBef>
              <a:spcAft>
                <a:spcPts val="0"/>
              </a:spcAft>
              <a:buSzPts val="2610"/>
              <a:buNone/>
              <a:defRPr b="1" sz="1800"/>
            </a:lvl3pPr>
            <a:lvl4pPr indent="-228600" lvl="3" marL="1828800" algn="l">
              <a:lnSpc>
                <a:spcPct val="100000"/>
              </a:lnSpc>
              <a:spcBef>
                <a:spcPts val="600"/>
              </a:spcBef>
              <a:spcAft>
                <a:spcPts val="0"/>
              </a:spcAft>
              <a:buSzPts val="2320"/>
              <a:buNone/>
              <a:defRPr b="1" sz="1600"/>
            </a:lvl4pPr>
            <a:lvl5pPr indent="-228600" lvl="4" marL="2286000" algn="l">
              <a:lnSpc>
                <a:spcPct val="100000"/>
              </a:lnSpc>
              <a:spcBef>
                <a:spcPts val="600"/>
              </a:spcBef>
              <a:spcAft>
                <a:spcPts val="0"/>
              </a:spcAft>
              <a:buSzPts val="2320"/>
              <a:buNone/>
              <a:defRPr b="1" sz="1600"/>
            </a:lvl5pPr>
            <a:lvl6pPr indent="-228600" lvl="5" marL="2743200" algn="l">
              <a:lnSpc>
                <a:spcPct val="100000"/>
              </a:lnSpc>
              <a:spcBef>
                <a:spcPts val="600"/>
              </a:spcBef>
              <a:spcAft>
                <a:spcPts val="0"/>
              </a:spcAft>
              <a:buSzPts val="2320"/>
              <a:buNone/>
              <a:defRPr b="1" sz="1600"/>
            </a:lvl6pPr>
            <a:lvl7pPr indent="-228600" lvl="6" marL="3200400" algn="l">
              <a:lnSpc>
                <a:spcPct val="100000"/>
              </a:lnSpc>
              <a:spcBef>
                <a:spcPts val="600"/>
              </a:spcBef>
              <a:spcAft>
                <a:spcPts val="0"/>
              </a:spcAft>
              <a:buSzPts val="2320"/>
              <a:buNone/>
              <a:defRPr b="1" sz="1600"/>
            </a:lvl7pPr>
            <a:lvl8pPr indent="-228600" lvl="7" marL="3657600" algn="l">
              <a:lnSpc>
                <a:spcPct val="100000"/>
              </a:lnSpc>
              <a:spcBef>
                <a:spcPts val="600"/>
              </a:spcBef>
              <a:spcAft>
                <a:spcPts val="0"/>
              </a:spcAft>
              <a:buSzPts val="2320"/>
              <a:buNone/>
              <a:defRPr b="1" sz="1600"/>
            </a:lvl8pPr>
            <a:lvl9pPr indent="-228600" lvl="8" marL="4114800" algn="l">
              <a:lnSpc>
                <a:spcPct val="100000"/>
              </a:lnSpc>
              <a:spcBef>
                <a:spcPts val="600"/>
              </a:spcBef>
              <a:spcAft>
                <a:spcPts val="600"/>
              </a:spcAft>
              <a:buSzPts val="2320"/>
              <a:buNone/>
              <a:defRPr b="1" sz="1600"/>
            </a:lvl9pPr>
          </a:lstStyle>
          <a:p/>
        </p:txBody>
      </p:sp>
      <p:sp>
        <p:nvSpPr>
          <p:cNvPr id="69" name="Google Shape;69;p27"/>
          <p:cNvSpPr txBox="1"/>
          <p:nvPr>
            <p:ph idx="4" type="body"/>
          </p:nvPr>
        </p:nvSpPr>
        <p:spPr>
          <a:xfrm>
            <a:off x="6607967" y="3335337"/>
            <a:ext cx="4895056" cy="2455862"/>
          </a:xfrm>
          <a:prstGeom prst="rect">
            <a:avLst/>
          </a:prstGeom>
          <a:noFill/>
          <a:ln>
            <a:noFill/>
          </a:ln>
        </p:spPr>
        <p:txBody>
          <a:bodyPr anchorCtr="0" anchor="t" bIns="45700" lIns="91425" spcFirstLastPara="1" rIns="91425" wrap="square" tIns="45700">
            <a:normAutofit/>
          </a:bodyPr>
          <a:lstStyle>
            <a:lvl1pPr indent="-394335" lvl="0" marL="457200" algn="l">
              <a:lnSpc>
                <a:spcPct val="100000"/>
              </a:lnSpc>
              <a:spcBef>
                <a:spcPts val="360"/>
              </a:spcBef>
              <a:spcAft>
                <a:spcPts val="0"/>
              </a:spcAft>
              <a:buSzPts val="2610"/>
              <a:buChar char="•"/>
              <a:defRPr sz="1800"/>
            </a:lvl1pPr>
            <a:lvl2pPr indent="-375919" lvl="1" marL="914400" algn="l">
              <a:lnSpc>
                <a:spcPct val="100000"/>
              </a:lnSpc>
              <a:spcBef>
                <a:spcPts val="600"/>
              </a:spcBef>
              <a:spcAft>
                <a:spcPts val="0"/>
              </a:spcAft>
              <a:buSzPts val="2320"/>
              <a:buChar char="•"/>
              <a:defRPr sz="1600"/>
            </a:lvl2pPr>
            <a:lvl3pPr indent="-357505" lvl="2" marL="1371600" algn="l">
              <a:lnSpc>
                <a:spcPct val="100000"/>
              </a:lnSpc>
              <a:spcBef>
                <a:spcPts val="600"/>
              </a:spcBef>
              <a:spcAft>
                <a:spcPts val="0"/>
              </a:spcAft>
              <a:buSzPts val="2030"/>
              <a:buChar char="•"/>
              <a:defRPr sz="1400"/>
            </a:lvl3pPr>
            <a:lvl4pPr indent="-339089" lvl="3" marL="1828800" algn="l">
              <a:lnSpc>
                <a:spcPct val="100000"/>
              </a:lnSpc>
              <a:spcBef>
                <a:spcPts val="600"/>
              </a:spcBef>
              <a:spcAft>
                <a:spcPts val="0"/>
              </a:spcAft>
              <a:buSzPts val="1740"/>
              <a:buChar char="•"/>
              <a:defRPr sz="1200"/>
            </a:lvl4pPr>
            <a:lvl5pPr indent="-339089" lvl="4" marL="2286000" algn="l">
              <a:lnSpc>
                <a:spcPct val="100000"/>
              </a:lnSpc>
              <a:spcBef>
                <a:spcPts val="600"/>
              </a:spcBef>
              <a:spcAft>
                <a:spcPts val="0"/>
              </a:spcAft>
              <a:buSzPts val="1740"/>
              <a:buChar char="•"/>
              <a:defRPr sz="1200"/>
            </a:lvl5pPr>
            <a:lvl6pPr indent="-339089" lvl="5" marL="2743200" algn="l">
              <a:lnSpc>
                <a:spcPct val="100000"/>
              </a:lnSpc>
              <a:spcBef>
                <a:spcPts val="600"/>
              </a:spcBef>
              <a:spcAft>
                <a:spcPts val="0"/>
              </a:spcAft>
              <a:buSzPts val="1740"/>
              <a:buChar char="•"/>
              <a:defRPr sz="1200"/>
            </a:lvl6pPr>
            <a:lvl7pPr indent="-339089" lvl="6" marL="3200400" algn="l">
              <a:lnSpc>
                <a:spcPct val="100000"/>
              </a:lnSpc>
              <a:spcBef>
                <a:spcPts val="600"/>
              </a:spcBef>
              <a:spcAft>
                <a:spcPts val="0"/>
              </a:spcAft>
              <a:buSzPts val="1740"/>
              <a:buChar char="•"/>
              <a:defRPr sz="1200"/>
            </a:lvl7pPr>
            <a:lvl8pPr indent="-339090" lvl="7" marL="3657600" algn="l">
              <a:lnSpc>
                <a:spcPct val="100000"/>
              </a:lnSpc>
              <a:spcBef>
                <a:spcPts val="600"/>
              </a:spcBef>
              <a:spcAft>
                <a:spcPts val="0"/>
              </a:spcAft>
              <a:buSzPts val="1740"/>
              <a:buChar char="•"/>
              <a:defRPr sz="1200"/>
            </a:lvl8pPr>
            <a:lvl9pPr indent="-339090" lvl="8" marL="4114800" algn="l">
              <a:lnSpc>
                <a:spcPct val="100000"/>
              </a:lnSpc>
              <a:spcBef>
                <a:spcPts val="600"/>
              </a:spcBef>
              <a:spcAft>
                <a:spcPts val="600"/>
              </a:spcAft>
              <a:buSzPts val="1740"/>
              <a:buChar char="•"/>
              <a:defRPr sz="1200"/>
            </a:lvl9pPr>
          </a:lstStyle>
          <a:p/>
        </p:txBody>
      </p:sp>
      <p:sp>
        <p:nvSpPr>
          <p:cNvPr id="70" name="Google Shape;70;p27"/>
          <p:cNvSpPr txBox="1"/>
          <p:nvPr>
            <p:ph idx="10" type="dt"/>
          </p:nvPr>
        </p:nvSpPr>
        <p:spPr>
          <a:xfrm>
            <a:off x="9732656" y="5883275"/>
            <a:ext cx="11430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27"/>
          <p:cNvSpPr txBox="1"/>
          <p:nvPr>
            <p:ph idx="11" type="ftr"/>
          </p:nvPr>
        </p:nvSpPr>
        <p:spPr>
          <a:xfrm>
            <a:off x="2572279" y="5883275"/>
            <a:ext cx="708417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27"/>
          <p:cNvSpPr txBox="1"/>
          <p:nvPr>
            <p:ph idx="12" type="sldNum"/>
          </p:nvPr>
        </p:nvSpPr>
        <p:spPr>
          <a:xfrm>
            <a:off x="10951856" y="5883275"/>
            <a:ext cx="55116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3" name="Shape 73"/>
        <p:cNvGrpSpPr/>
        <p:nvPr/>
      </p:nvGrpSpPr>
      <p:grpSpPr>
        <a:xfrm>
          <a:off x="0" y="0"/>
          <a:ext cx="0" cy="0"/>
          <a:chOff x="0" y="0"/>
          <a:chExt cx="0" cy="0"/>
        </a:xfrm>
      </p:grpSpPr>
      <p:sp>
        <p:nvSpPr>
          <p:cNvPr id="74" name="Google Shape;74;p28"/>
          <p:cNvSpPr txBox="1"/>
          <p:nvPr>
            <p:ph type="title"/>
          </p:nvPr>
        </p:nvSpPr>
        <p:spPr>
          <a:xfrm>
            <a:off x="1484311" y="685800"/>
            <a:ext cx="10018713" cy="1752599"/>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5" name="Google Shape;75;p28"/>
          <p:cNvSpPr txBox="1"/>
          <p:nvPr>
            <p:ph idx="10" type="dt"/>
          </p:nvPr>
        </p:nvSpPr>
        <p:spPr>
          <a:xfrm>
            <a:off x="9732656" y="5883275"/>
            <a:ext cx="11430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28"/>
          <p:cNvSpPr txBox="1"/>
          <p:nvPr>
            <p:ph idx="11" type="ftr"/>
          </p:nvPr>
        </p:nvSpPr>
        <p:spPr>
          <a:xfrm>
            <a:off x="2572279" y="5883275"/>
            <a:ext cx="708417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28"/>
          <p:cNvSpPr txBox="1"/>
          <p:nvPr>
            <p:ph idx="12" type="sldNum"/>
          </p:nvPr>
        </p:nvSpPr>
        <p:spPr>
          <a:xfrm>
            <a:off x="10951856" y="5883275"/>
            <a:ext cx="55116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78" name="Shape 78"/>
        <p:cNvGrpSpPr/>
        <p:nvPr/>
      </p:nvGrpSpPr>
      <p:grpSpPr>
        <a:xfrm>
          <a:off x="0" y="0"/>
          <a:ext cx="0" cy="0"/>
          <a:chOff x="0" y="0"/>
          <a:chExt cx="0" cy="0"/>
        </a:xfrm>
      </p:grpSpPr>
      <p:sp>
        <p:nvSpPr>
          <p:cNvPr id="79" name="Google Shape;79;p29"/>
          <p:cNvSpPr txBox="1"/>
          <p:nvPr>
            <p:ph type="title"/>
          </p:nvPr>
        </p:nvSpPr>
        <p:spPr>
          <a:xfrm>
            <a:off x="1484312" y="1600200"/>
            <a:ext cx="3549121" cy="1371600"/>
          </a:xfrm>
          <a:prstGeom prst="rect">
            <a:avLst/>
          </a:prstGeom>
          <a:noFill/>
          <a:ln>
            <a:noFill/>
          </a:ln>
        </p:spPr>
        <p:txBody>
          <a:bodyPr anchorCtr="0" anchor="b" bIns="45700" lIns="91425" spcFirstLastPara="1" rIns="91425" wrap="square" tIns="45700">
            <a:normAutofit/>
          </a:bodyPr>
          <a:lstStyle>
            <a:lvl1pPr lvl="0" algn="ctr">
              <a:lnSpc>
                <a:spcPct val="100000"/>
              </a:lnSpc>
              <a:spcBef>
                <a:spcPts val="0"/>
              </a:spcBef>
              <a:spcAft>
                <a:spcPts val="0"/>
              </a:spcAft>
              <a:buClr>
                <a:schemeClr val="dk1"/>
              </a:buClr>
              <a:buSzPts val="2400"/>
              <a:buFont typeface="Corbel"/>
              <a:buNone/>
              <a:defRPr b="0"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29"/>
          <p:cNvSpPr txBox="1"/>
          <p:nvPr>
            <p:ph idx="1" type="body"/>
          </p:nvPr>
        </p:nvSpPr>
        <p:spPr>
          <a:xfrm>
            <a:off x="5262033" y="685799"/>
            <a:ext cx="6240990" cy="5105401"/>
          </a:xfrm>
          <a:prstGeom prst="rect">
            <a:avLst/>
          </a:prstGeom>
          <a:noFill/>
          <a:ln>
            <a:noFill/>
          </a:ln>
        </p:spPr>
        <p:txBody>
          <a:bodyPr anchorCtr="0" anchor="ctr" bIns="45700" lIns="91425" spcFirstLastPara="1" rIns="91425" wrap="square" tIns="45700">
            <a:normAutofit/>
          </a:bodyPr>
          <a:lstStyle>
            <a:lvl1pPr indent="-412750" lvl="0" marL="457200" algn="l">
              <a:lnSpc>
                <a:spcPct val="100000"/>
              </a:lnSpc>
              <a:spcBef>
                <a:spcPts val="400"/>
              </a:spcBef>
              <a:spcAft>
                <a:spcPts val="0"/>
              </a:spcAft>
              <a:buSzPts val="2900"/>
              <a:buChar char="•"/>
              <a:defRPr sz="2000"/>
            </a:lvl1pPr>
            <a:lvl2pPr indent="-394335" lvl="1" marL="914400" algn="l">
              <a:lnSpc>
                <a:spcPct val="100000"/>
              </a:lnSpc>
              <a:spcBef>
                <a:spcPts val="600"/>
              </a:spcBef>
              <a:spcAft>
                <a:spcPts val="0"/>
              </a:spcAft>
              <a:buSzPts val="2610"/>
              <a:buChar char="•"/>
              <a:defRPr sz="1800"/>
            </a:lvl2pPr>
            <a:lvl3pPr indent="-375919" lvl="2" marL="1371600" algn="l">
              <a:lnSpc>
                <a:spcPct val="100000"/>
              </a:lnSpc>
              <a:spcBef>
                <a:spcPts val="600"/>
              </a:spcBef>
              <a:spcAft>
                <a:spcPts val="0"/>
              </a:spcAft>
              <a:buSzPts val="2320"/>
              <a:buChar char="•"/>
              <a:defRPr sz="1600"/>
            </a:lvl3pPr>
            <a:lvl4pPr indent="-357505" lvl="3" marL="1828800" algn="l">
              <a:lnSpc>
                <a:spcPct val="100000"/>
              </a:lnSpc>
              <a:spcBef>
                <a:spcPts val="600"/>
              </a:spcBef>
              <a:spcAft>
                <a:spcPts val="0"/>
              </a:spcAft>
              <a:buSzPts val="2030"/>
              <a:buChar char="•"/>
              <a:defRPr sz="1400"/>
            </a:lvl4pPr>
            <a:lvl5pPr indent="-357504" lvl="4" marL="2286000" algn="l">
              <a:lnSpc>
                <a:spcPct val="100000"/>
              </a:lnSpc>
              <a:spcBef>
                <a:spcPts val="600"/>
              </a:spcBef>
              <a:spcAft>
                <a:spcPts val="0"/>
              </a:spcAft>
              <a:buSzPts val="2030"/>
              <a:buChar char="•"/>
              <a:defRPr sz="1400"/>
            </a:lvl5pPr>
            <a:lvl6pPr indent="-357504" lvl="5" marL="2743200" algn="l">
              <a:lnSpc>
                <a:spcPct val="100000"/>
              </a:lnSpc>
              <a:spcBef>
                <a:spcPts val="600"/>
              </a:spcBef>
              <a:spcAft>
                <a:spcPts val="0"/>
              </a:spcAft>
              <a:buSzPts val="2030"/>
              <a:buChar char="•"/>
              <a:defRPr sz="1400"/>
            </a:lvl6pPr>
            <a:lvl7pPr indent="-357504" lvl="6" marL="3200400" algn="l">
              <a:lnSpc>
                <a:spcPct val="100000"/>
              </a:lnSpc>
              <a:spcBef>
                <a:spcPts val="600"/>
              </a:spcBef>
              <a:spcAft>
                <a:spcPts val="0"/>
              </a:spcAft>
              <a:buSzPts val="2030"/>
              <a:buChar char="•"/>
              <a:defRPr sz="1400"/>
            </a:lvl7pPr>
            <a:lvl8pPr indent="-357504" lvl="7" marL="3657600" algn="l">
              <a:lnSpc>
                <a:spcPct val="100000"/>
              </a:lnSpc>
              <a:spcBef>
                <a:spcPts val="600"/>
              </a:spcBef>
              <a:spcAft>
                <a:spcPts val="0"/>
              </a:spcAft>
              <a:buSzPts val="2030"/>
              <a:buChar char="•"/>
              <a:defRPr sz="1400"/>
            </a:lvl8pPr>
            <a:lvl9pPr indent="-357504" lvl="8" marL="4114800" algn="l">
              <a:lnSpc>
                <a:spcPct val="100000"/>
              </a:lnSpc>
              <a:spcBef>
                <a:spcPts val="600"/>
              </a:spcBef>
              <a:spcAft>
                <a:spcPts val="600"/>
              </a:spcAft>
              <a:buSzPts val="2030"/>
              <a:buChar char="•"/>
              <a:defRPr sz="1400"/>
            </a:lvl9pPr>
          </a:lstStyle>
          <a:p/>
        </p:txBody>
      </p:sp>
      <p:sp>
        <p:nvSpPr>
          <p:cNvPr id="81" name="Google Shape;81;p29"/>
          <p:cNvSpPr txBox="1"/>
          <p:nvPr>
            <p:ph idx="2" type="body"/>
          </p:nvPr>
        </p:nvSpPr>
        <p:spPr>
          <a:xfrm>
            <a:off x="1484312" y="2971800"/>
            <a:ext cx="3549121" cy="1828800"/>
          </a:xfrm>
          <a:prstGeom prst="rect">
            <a:avLst/>
          </a:prstGeom>
          <a:noFill/>
          <a:ln>
            <a:noFill/>
          </a:ln>
        </p:spPr>
        <p:txBody>
          <a:bodyPr anchorCtr="0" anchor="ctr" bIns="45700" lIns="91425" spcFirstLastPara="1" rIns="91425" wrap="square" tIns="45700">
            <a:normAutofit/>
          </a:bodyPr>
          <a:lstStyle>
            <a:lvl1pPr indent="-228600" lvl="0" marL="457200" algn="ctr">
              <a:lnSpc>
                <a:spcPct val="100000"/>
              </a:lnSpc>
              <a:spcBef>
                <a:spcPts val="320"/>
              </a:spcBef>
              <a:spcAft>
                <a:spcPts val="0"/>
              </a:spcAft>
              <a:buSzPts val="2320"/>
              <a:buNone/>
              <a:defRPr sz="1600"/>
            </a:lvl1pPr>
            <a:lvl2pPr indent="-228600" lvl="1" marL="914400" algn="l">
              <a:lnSpc>
                <a:spcPct val="100000"/>
              </a:lnSpc>
              <a:spcBef>
                <a:spcPts val="600"/>
              </a:spcBef>
              <a:spcAft>
                <a:spcPts val="0"/>
              </a:spcAft>
              <a:buSzPts val="1740"/>
              <a:buNone/>
              <a:defRPr sz="1200"/>
            </a:lvl2pPr>
            <a:lvl3pPr indent="-228600" lvl="2" marL="1371600" algn="l">
              <a:lnSpc>
                <a:spcPct val="100000"/>
              </a:lnSpc>
              <a:spcBef>
                <a:spcPts val="600"/>
              </a:spcBef>
              <a:spcAft>
                <a:spcPts val="0"/>
              </a:spcAft>
              <a:buSzPts val="1450"/>
              <a:buNone/>
              <a:defRPr sz="1000"/>
            </a:lvl3pPr>
            <a:lvl4pPr indent="-228600" lvl="3" marL="1828800" algn="l">
              <a:lnSpc>
                <a:spcPct val="100000"/>
              </a:lnSpc>
              <a:spcBef>
                <a:spcPts val="600"/>
              </a:spcBef>
              <a:spcAft>
                <a:spcPts val="0"/>
              </a:spcAft>
              <a:buSzPts val="1305"/>
              <a:buNone/>
              <a:defRPr sz="900"/>
            </a:lvl4pPr>
            <a:lvl5pPr indent="-228600" lvl="4" marL="2286000" algn="l">
              <a:lnSpc>
                <a:spcPct val="100000"/>
              </a:lnSpc>
              <a:spcBef>
                <a:spcPts val="600"/>
              </a:spcBef>
              <a:spcAft>
                <a:spcPts val="0"/>
              </a:spcAft>
              <a:buSzPts val="1305"/>
              <a:buNone/>
              <a:defRPr sz="900"/>
            </a:lvl5pPr>
            <a:lvl6pPr indent="-228600" lvl="5" marL="2743200" algn="l">
              <a:lnSpc>
                <a:spcPct val="100000"/>
              </a:lnSpc>
              <a:spcBef>
                <a:spcPts val="600"/>
              </a:spcBef>
              <a:spcAft>
                <a:spcPts val="0"/>
              </a:spcAft>
              <a:buSzPts val="1305"/>
              <a:buNone/>
              <a:defRPr sz="900"/>
            </a:lvl6pPr>
            <a:lvl7pPr indent="-228600" lvl="6" marL="3200400" algn="l">
              <a:lnSpc>
                <a:spcPct val="100000"/>
              </a:lnSpc>
              <a:spcBef>
                <a:spcPts val="600"/>
              </a:spcBef>
              <a:spcAft>
                <a:spcPts val="0"/>
              </a:spcAft>
              <a:buSzPts val="1305"/>
              <a:buNone/>
              <a:defRPr sz="900"/>
            </a:lvl7pPr>
            <a:lvl8pPr indent="-228600" lvl="7" marL="3657600" algn="l">
              <a:lnSpc>
                <a:spcPct val="100000"/>
              </a:lnSpc>
              <a:spcBef>
                <a:spcPts val="600"/>
              </a:spcBef>
              <a:spcAft>
                <a:spcPts val="0"/>
              </a:spcAft>
              <a:buSzPts val="1305"/>
              <a:buNone/>
              <a:defRPr sz="900"/>
            </a:lvl8pPr>
            <a:lvl9pPr indent="-228600" lvl="8" marL="4114800" algn="l">
              <a:lnSpc>
                <a:spcPct val="100000"/>
              </a:lnSpc>
              <a:spcBef>
                <a:spcPts val="600"/>
              </a:spcBef>
              <a:spcAft>
                <a:spcPts val="600"/>
              </a:spcAft>
              <a:buSzPts val="1305"/>
              <a:buNone/>
              <a:defRPr sz="900"/>
            </a:lvl9pPr>
          </a:lstStyle>
          <a:p/>
        </p:txBody>
      </p:sp>
      <p:sp>
        <p:nvSpPr>
          <p:cNvPr id="82" name="Google Shape;82;p29"/>
          <p:cNvSpPr txBox="1"/>
          <p:nvPr>
            <p:ph idx="10" type="dt"/>
          </p:nvPr>
        </p:nvSpPr>
        <p:spPr>
          <a:xfrm>
            <a:off x="9732656" y="5883275"/>
            <a:ext cx="11430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29"/>
          <p:cNvSpPr txBox="1"/>
          <p:nvPr>
            <p:ph idx="11" type="ftr"/>
          </p:nvPr>
        </p:nvSpPr>
        <p:spPr>
          <a:xfrm>
            <a:off x="2572279" y="5883275"/>
            <a:ext cx="708417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4" name="Google Shape;84;p29"/>
          <p:cNvSpPr txBox="1"/>
          <p:nvPr>
            <p:ph idx="12" type="sldNum"/>
          </p:nvPr>
        </p:nvSpPr>
        <p:spPr>
          <a:xfrm>
            <a:off x="10951856" y="5883275"/>
            <a:ext cx="55116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2.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5" Type="http://schemas.openxmlformats.org/officeDocument/2006/relationships/slideLayout" Target="../slideLayouts/slideLayout4.xml"/><Relationship Id="rId19" Type="http://schemas.openxmlformats.org/officeDocument/2006/relationships/theme" Target="../theme/theme1.xml"/><Relationship Id="rId6" Type="http://schemas.openxmlformats.org/officeDocument/2006/relationships/slideLayout" Target="../slideLayouts/slideLayout5.xml"/><Relationship Id="rId18" Type="http://schemas.openxmlformats.org/officeDocument/2006/relationships/slideLayout" Target="../slideLayouts/slideLayout17.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9" name="Shape 9"/>
        <p:cNvGrpSpPr/>
        <p:nvPr/>
      </p:nvGrpSpPr>
      <p:grpSpPr>
        <a:xfrm>
          <a:off x="0" y="0"/>
          <a:ext cx="0" cy="0"/>
          <a:chOff x="0" y="0"/>
          <a:chExt cx="0" cy="0"/>
        </a:xfrm>
      </p:grpSpPr>
      <p:grpSp>
        <p:nvGrpSpPr>
          <p:cNvPr id="10" name="Google Shape;10;p20"/>
          <p:cNvGrpSpPr/>
          <p:nvPr/>
        </p:nvGrpSpPr>
        <p:grpSpPr>
          <a:xfrm>
            <a:off x="150812" y="0"/>
            <a:ext cx="2436813" cy="6858001"/>
            <a:chOff x="1320800" y="0"/>
            <a:chExt cx="2436813" cy="6858001"/>
          </a:xfrm>
        </p:grpSpPr>
        <p:sp>
          <p:nvSpPr>
            <p:cNvPr id="11" name="Google Shape;11;p20"/>
            <p:cNvSpPr/>
            <p:nvPr/>
          </p:nvSpPr>
          <p:spPr>
            <a:xfrm>
              <a:off x="1627188" y="0"/>
              <a:ext cx="1122363" cy="5329238"/>
            </a:xfrm>
            <a:custGeom>
              <a:rect b="b" l="l" r="r" t="t"/>
              <a:pathLst>
                <a:path extrusionOk="0" h="3357" w="707">
                  <a:moveTo>
                    <a:pt x="0" y="3330"/>
                  </a:moveTo>
                  <a:lnTo>
                    <a:pt x="156" y="3357"/>
                  </a:lnTo>
                  <a:lnTo>
                    <a:pt x="707" y="0"/>
                  </a:lnTo>
                  <a:lnTo>
                    <a:pt x="547" y="0"/>
                  </a:lnTo>
                  <a:lnTo>
                    <a:pt x="0" y="3330"/>
                  </a:lnTo>
                  <a:close/>
                </a:path>
              </a:pathLst>
            </a:custGeom>
            <a:solidFill>
              <a:schemeClr val="accent1"/>
            </a:solidFill>
            <a:ln>
              <a:noFill/>
            </a:ln>
          </p:spPr>
        </p:sp>
        <p:sp>
          <p:nvSpPr>
            <p:cNvPr id="12" name="Google Shape;12;p20"/>
            <p:cNvSpPr/>
            <p:nvPr/>
          </p:nvSpPr>
          <p:spPr>
            <a:xfrm>
              <a:off x="1320800" y="0"/>
              <a:ext cx="1117600" cy="5276850"/>
            </a:xfrm>
            <a:custGeom>
              <a:rect b="b" l="l" r="r" t="t"/>
              <a:pathLst>
                <a:path extrusionOk="0" h="3324" w="704">
                  <a:moveTo>
                    <a:pt x="704" y="0"/>
                  </a:moveTo>
                  <a:lnTo>
                    <a:pt x="545" y="0"/>
                  </a:lnTo>
                  <a:lnTo>
                    <a:pt x="0" y="3300"/>
                  </a:lnTo>
                  <a:lnTo>
                    <a:pt x="157" y="3324"/>
                  </a:lnTo>
                  <a:lnTo>
                    <a:pt x="704" y="0"/>
                  </a:lnTo>
                  <a:close/>
                </a:path>
              </a:pathLst>
            </a:custGeom>
            <a:solidFill>
              <a:srgbClr val="595959"/>
            </a:solidFill>
            <a:ln>
              <a:noFill/>
            </a:ln>
          </p:spPr>
        </p:sp>
        <p:sp>
          <p:nvSpPr>
            <p:cNvPr id="13" name="Google Shape;13;p20"/>
            <p:cNvSpPr/>
            <p:nvPr/>
          </p:nvSpPr>
          <p:spPr>
            <a:xfrm>
              <a:off x="1320800" y="5238750"/>
              <a:ext cx="1228725" cy="1619250"/>
            </a:xfrm>
            <a:custGeom>
              <a:rect b="b" l="l" r="r" t="t"/>
              <a:pathLst>
                <a:path extrusionOk="0" h="1020" w="774">
                  <a:moveTo>
                    <a:pt x="0" y="0"/>
                  </a:moveTo>
                  <a:lnTo>
                    <a:pt x="740" y="1020"/>
                  </a:lnTo>
                  <a:lnTo>
                    <a:pt x="774" y="1020"/>
                  </a:lnTo>
                  <a:lnTo>
                    <a:pt x="0" y="0"/>
                  </a:lnTo>
                  <a:close/>
                </a:path>
              </a:pathLst>
            </a:custGeom>
            <a:solidFill>
              <a:srgbClr val="262626"/>
            </a:solidFill>
            <a:ln>
              <a:noFill/>
            </a:ln>
          </p:spPr>
        </p:sp>
        <p:sp>
          <p:nvSpPr>
            <p:cNvPr id="14" name="Google Shape;14;p20"/>
            <p:cNvSpPr/>
            <p:nvPr/>
          </p:nvSpPr>
          <p:spPr>
            <a:xfrm>
              <a:off x="1627188" y="5291138"/>
              <a:ext cx="1495425" cy="1566863"/>
            </a:xfrm>
            <a:custGeom>
              <a:rect b="b" l="l" r="r" t="t"/>
              <a:pathLst>
                <a:path extrusionOk="0" h="987" w="942">
                  <a:moveTo>
                    <a:pt x="0" y="0"/>
                  </a:moveTo>
                  <a:lnTo>
                    <a:pt x="909" y="987"/>
                  </a:lnTo>
                  <a:lnTo>
                    <a:pt x="942" y="987"/>
                  </a:lnTo>
                  <a:lnTo>
                    <a:pt x="0" y="0"/>
                  </a:lnTo>
                  <a:close/>
                </a:path>
              </a:pathLst>
            </a:custGeom>
            <a:solidFill>
              <a:srgbClr val="105B5B"/>
            </a:solidFill>
            <a:ln>
              <a:noFill/>
            </a:ln>
          </p:spPr>
        </p:sp>
        <p:sp>
          <p:nvSpPr>
            <p:cNvPr id="15" name="Google Shape;15;p20"/>
            <p:cNvSpPr/>
            <p:nvPr/>
          </p:nvSpPr>
          <p:spPr>
            <a:xfrm>
              <a:off x="1627188" y="5286375"/>
              <a:ext cx="2130425" cy="1571625"/>
            </a:xfrm>
            <a:custGeom>
              <a:rect b="b" l="l" r="r" t="t"/>
              <a:pathLst>
                <a:path extrusionOk="0" h="990" w="1342">
                  <a:moveTo>
                    <a:pt x="0" y="3"/>
                  </a:moveTo>
                  <a:lnTo>
                    <a:pt x="942" y="990"/>
                  </a:lnTo>
                  <a:lnTo>
                    <a:pt x="1342" y="990"/>
                  </a:lnTo>
                  <a:lnTo>
                    <a:pt x="156" y="27"/>
                  </a:lnTo>
                  <a:lnTo>
                    <a:pt x="0" y="0"/>
                  </a:lnTo>
                  <a:lnTo>
                    <a:pt x="0" y="3"/>
                  </a:lnTo>
                  <a:close/>
                </a:path>
              </a:pathLst>
            </a:custGeom>
            <a:solidFill>
              <a:srgbClr val="188989"/>
            </a:solidFill>
            <a:ln>
              <a:noFill/>
            </a:ln>
          </p:spPr>
        </p:sp>
        <p:sp>
          <p:nvSpPr>
            <p:cNvPr id="16" name="Google Shape;16;p20"/>
            <p:cNvSpPr/>
            <p:nvPr/>
          </p:nvSpPr>
          <p:spPr>
            <a:xfrm>
              <a:off x="1320800" y="5238750"/>
              <a:ext cx="1695450" cy="1619250"/>
            </a:xfrm>
            <a:custGeom>
              <a:rect b="b" l="l" r="r" t="t"/>
              <a:pathLst>
                <a:path extrusionOk="0" h="1020" w="1068">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3F3F3F"/>
            </a:solidFill>
            <a:ln>
              <a:noFill/>
            </a:ln>
          </p:spPr>
        </p:sp>
      </p:grpSp>
      <p:sp>
        <p:nvSpPr>
          <p:cNvPr id="17" name="Google Shape;17;p20"/>
          <p:cNvSpPr txBox="1"/>
          <p:nvPr>
            <p:ph type="title"/>
          </p:nvPr>
        </p:nvSpPr>
        <p:spPr>
          <a:xfrm>
            <a:off x="1484311" y="685800"/>
            <a:ext cx="10018713" cy="1752599"/>
          </a:xfrm>
          <a:prstGeom prst="rect">
            <a:avLst/>
          </a:prstGeom>
          <a:noFill/>
          <a:ln>
            <a:noFill/>
          </a:ln>
        </p:spPr>
        <p:txBody>
          <a:bodyPr anchorCtr="0" anchor="ctr" bIns="45700" lIns="91425" spcFirstLastPara="1" rIns="91425" wrap="square" tIns="45700">
            <a:normAutofit/>
          </a:bodyPr>
          <a:lstStyle>
            <a:lvl1pPr lvl="0" marR="0" rtl="0" algn="ctr">
              <a:lnSpc>
                <a:spcPct val="100000"/>
              </a:lnSpc>
              <a:spcBef>
                <a:spcPts val="0"/>
              </a:spcBef>
              <a:spcAft>
                <a:spcPts val="0"/>
              </a:spcAft>
              <a:buClr>
                <a:schemeClr val="dk1"/>
              </a:buClr>
              <a:buSzPts val="4000"/>
              <a:buFont typeface="Corbel"/>
              <a:buNone/>
              <a:defRPr b="0" i="0" sz="4000" u="none" cap="none" strike="noStrike">
                <a:solidFill>
                  <a:schemeClr val="dk1"/>
                </a:solidFill>
                <a:latin typeface="Corbel"/>
                <a:ea typeface="Corbel"/>
                <a:cs typeface="Corbel"/>
                <a:sym typeface="Corbe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9pPr>
          </a:lstStyle>
          <a:p/>
        </p:txBody>
      </p:sp>
      <p:sp>
        <p:nvSpPr>
          <p:cNvPr id="18" name="Google Shape;18;p20"/>
          <p:cNvSpPr txBox="1"/>
          <p:nvPr>
            <p:ph idx="1" type="body"/>
          </p:nvPr>
        </p:nvSpPr>
        <p:spPr>
          <a:xfrm>
            <a:off x="1484310" y="2666999"/>
            <a:ext cx="10018713" cy="3124201"/>
          </a:xfrm>
          <a:prstGeom prst="rect">
            <a:avLst/>
          </a:prstGeom>
          <a:noFill/>
          <a:ln>
            <a:noFill/>
          </a:ln>
        </p:spPr>
        <p:txBody>
          <a:bodyPr anchorCtr="0" anchor="ctr" bIns="45700" lIns="91425" spcFirstLastPara="1" rIns="91425" wrap="square" tIns="45700">
            <a:normAutofit/>
          </a:bodyPr>
          <a:lstStyle>
            <a:lvl1pPr indent="-449580" lvl="0" marL="457200" marR="0" rtl="0" algn="l">
              <a:lnSpc>
                <a:spcPct val="100000"/>
              </a:lnSpc>
              <a:spcBef>
                <a:spcPts val="480"/>
              </a:spcBef>
              <a:spcAft>
                <a:spcPts val="0"/>
              </a:spcAft>
              <a:buClr>
                <a:srgbClr val="188989"/>
              </a:buClr>
              <a:buSzPts val="3480"/>
              <a:buFont typeface="Arial"/>
              <a:buChar char="•"/>
              <a:defRPr b="0" i="0" sz="2400" u="none" cap="none" strike="noStrike">
                <a:solidFill>
                  <a:schemeClr val="dk1"/>
                </a:solidFill>
                <a:latin typeface="Corbel"/>
                <a:ea typeface="Corbel"/>
                <a:cs typeface="Corbel"/>
                <a:sym typeface="Corbel"/>
              </a:defRPr>
            </a:lvl1pPr>
            <a:lvl2pPr indent="-412750" lvl="1" marL="914400" marR="0" rtl="0" algn="l">
              <a:lnSpc>
                <a:spcPct val="100000"/>
              </a:lnSpc>
              <a:spcBef>
                <a:spcPts val="600"/>
              </a:spcBef>
              <a:spcAft>
                <a:spcPts val="0"/>
              </a:spcAft>
              <a:buClr>
                <a:srgbClr val="188989"/>
              </a:buClr>
              <a:buSzPts val="2900"/>
              <a:buFont typeface="Arial"/>
              <a:buChar char="•"/>
              <a:defRPr b="0" i="0" sz="2000" u="none" cap="none" strike="noStrike">
                <a:solidFill>
                  <a:schemeClr val="dk1"/>
                </a:solidFill>
                <a:latin typeface="Corbel"/>
                <a:ea typeface="Corbel"/>
                <a:cs typeface="Corbel"/>
                <a:sym typeface="Corbel"/>
              </a:defRPr>
            </a:lvl2pPr>
            <a:lvl3pPr indent="-394335" lvl="2" marL="1371600" marR="0" rtl="0" algn="l">
              <a:lnSpc>
                <a:spcPct val="100000"/>
              </a:lnSpc>
              <a:spcBef>
                <a:spcPts val="600"/>
              </a:spcBef>
              <a:spcAft>
                <a:spcPts val="0"/>
              </a:spcAft>
              <a:buClr>
                <a:srgbClr val="188989"/>
              </a:buClr>
              <a:buSzPts val="2610"/>
              <a:buFont typeface="Arial"/>
              <a:buChar char="•"/>
              <a:defRPr b="0" i="0" sz="1800" u="none" cap="none" strike="noStrike">
                <a:solidFill>
                  <a:schemeClr val="dk1"/>
                </a:solidFill>
                <a:latin typeface="Corbel"/>
                <a:ea typeface="Corbel"/>
                <a:cs typeface="Corbel"/>
                <a:sym typeface="Corbel"/>
              </a:defRPr>
            </a:lvl3pPr>
            <a:lvl4pPr indent="-375919" lvl="3" marL="1828800" marR="0" rtl="0" algn="l">
              <a:lnSpc>
                <a:spcPct val="100000"/>
              </a:lnSpc>
              <a:spcBef>
                <a:spcPts val="600"/>
              </a:spcBef>
              <a:spcAft>
                <a:spcPts val="0"/>
              </a:spcAft>
              <a:buClr>
                <a:srgbClr val="188989"/>
              </a:buClr>
              <a:buSzPts val="2320"/>
              <a:buFont typeface="Arial"/>
              <a:buChar char="•"/>
              <a:defRPr b="0" i="0" sz="1600" u="none" cap="none" strike="noStrike">
                <a:solidFill>
                  <a:schemeClr val="dk1"/>
                </a:solidFill>
                <a:latin typeface="Corbel"/>
                <a:ea typeface="Corbel"/>
                <a:cs typeface="Corbel"/>
                <a:sym typeface="Corbel"/>
              </a:defRPr>
            </a:lvl4pPr>
            <a:lvl5pPr indent="-357504" lvl="4" marL="2286000" marR="0" rtl="0" algn="l">
              <a:lnSpc>
                <a:spcPct val="100000"/>
              </a:lnSpc>
              <a:spcBef>
                <a:spcPts val="600"/>
              </a:spcBef>
              <a:spcAft>
                <a:spcPts val="0"/>
              </a:spcAft>
              <a:buClr>
                <a:srgbClr val="188989"/>
              </a:buClr>
              <a:buSzPts val="2030"/>
              <a:buFont typeface="Arial"/>
              <a:buChar char="•"/>
              <a:defRPr b="0" i="0" sz="1400" u="none" cap="none" strike="noStrike">
                <a:solidFill>
                  <a:schemeClr val="dk1"/>
                </a:solidFill>
                <a:latin typeface="Corbel"/>
                <a:ea typeface="Corbel"/>
                <a:cs typeface="Corbel"/>
                <a:sym typeface="Corbel"/>
              </a:defRPr>
            </a:lvl5pPr>
            <a:lvl6pPr indent="-357504" lvl="5" marL="2743200" marR="0" rtl="0" algn="l">
              <a:lnSpc>
                <a:spcPct val="100000"/>
              </a:lnSpc>
              <a:spcBef>
                <a:spcPts val="600"/>
              </a:spcBef>
              <a:spcAft>
                <a:spcPts val="0"/>
              </a:spcAft>
              <a:buClr>
                <a:srgbClr val="188989"/>
              </a:buClr>
              <a:buSzPts val="2030"/>
              <a:buFont typeface="Arial"/>
              <a:buChar char="•"/>
              <a:defRPr b="0" i="0" sz="1400" u="none" cap="none" strike="noStrike">
                <a:solidFill>
                  <a:schemeClr val="dk1"/>
                </a:solidFill>
                <a:latin typeface="Corbel"/>
                <a:ea typeface="Corbel"/>
                <a:cs typeface="Corbel"/>
                <a:sym typeface="Corbel"/>
              </a:defRPr>
            </a:lvl6pPr>
            <a:lvl7pPr indent="-357504" lvl="6" marL="3200400" marR="0" rtl="0" algn="l">
              <a:lnSpc>
                <a:spcPct val="100000"/>
              </a:lnSpc>
              <a:spcBef>
                <a:spcPts val="600"/>
              </a:spcBef>
              <a:spcAft>
                <a:spcPts val="0"/>
              </a:spcAft>
              <a:buClr>
                <a:srgbClr val="188989"/>
              </a:buClr>
              <a:buSzPts val="2030"/>
              <a:buFont typeface="Arial"/>
              <a:buChar char="•"/>
              <a:defRPr b="0" i="0" sz="1400" u="none" cap="none" strike="noStrike">
                <a:solidFill>
                  <a:schemeClr val="dk1"/>
                </a:solidFill>
                <a:latin typeface="Corbel"/>
                <a:ea typeface="Corbel"/>
                <a:cs typeface="Corbel"/>
                <a:sym typeface="Corbel"/>
              </a:defRPr>
            </a:lvl7pPr>
            <a:lvl8pPr indent="-357504" lvl="7" marL="3657600" marR="0" rtl="0" algn="l">
              <a:lnSpc>
                <a:spcPct val="100000"/>
              </a:lnSpc>
              <a:spcBef>
                <a:spcPts val="600"/>
              </a:spcBef>
              <a:spcAft>
                <a:spcPts val="0"/>
              </a:spcAft>
              <a:buClr>
                <a:srgbClr val="188989"/>
              </a:buClr>
              <a:buSzPts val="2030"/>
              <a:buFont typeface="Arial"/>
              <a:buChar char="•"/>
              <a:defRPr b="0" i="0" sz="1400" u="none" cap="none" strike="noStrike">
                <a:solidFill>
                  <a:schemeClr val="dk1"/>
                </a:solidFill>
                <a:latin typeface="Corbel"/>
                <a:ea typeface="Corbel"/>
                <a:cs typeface="Corbel"/>
                <a:sym typeface="Corbel"/>
              </a:defRPr>
            </a:lvl8pPr>
            <a:lvl9pPr indent="-357504" lvl="8" marL="4114800" marR="0" rtl="0" algn="l">
              <a:lnSpc>
                <a:spcPct val="100000"/>
              </a:lnSpc>
              <a:spcBef>
                <a:spcPts val="600"/>
              </a:spcBef>
              <a:spcAft>
                <a:spcPts val="600"/>
              </a:spcAft>
              <a:buClr>
                <a:srgbClr val="188989"/>
              </a:buClr>
              <a:buSzPts val="2030"/>
              <a:buFont typeface="Arial"/>
              <a:buChar char="•"/>
              <a:defRPr b="0" i="0" sz="1400" u="none" cap="none" strike="noStrike">
                <a:solidFill>
                  <a:schemeClr val="dk1"/>
                </a:solidFill>
                <a:latin typeface="Corbel"/>
                <a:ea typeface="Corbel"/>
                <a:cs typeface="Corbel"/>
                <a:sym typeface="Corbel"/>
              </a:defRPr>
            </a:lvl9pPr>
          </a:lstStyle>
          <a:p/>
        </p:txBody>
      </p:sp>
      <p:sp>
        <p:nvSpPr>
          <p:cNvPr id="19" name="Google Shape;19;p20"/>
          <p:cNvSpPr txBox="1"/>
          <p:nvPr>
            <p:ph idx="10" type="dt"/>
          </p:nvPr>
        </p:nvSpPr>
        <p:spPr>
          <a:xfrm>
            <a:off x="9732656" y="5883275"/>
            <a:ext cx="1143000" cy="365125"/>
          </a:xfrm>
          <a:prstGeom prst="rect">
            <a:avLst/>
          </a:prstGeom>
          <a:noFill/>
          <a:ln>
            <a:noFill/>
          </a:ln>
        </p:spPr>
        <p:txBody>
          <a:bodyPr anchorCtr="0" anchor="ctr"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000" u="none" cap="none" strike="noStrike">
                <a:solidFill>
                  <a:schemeClr val="dk1"/>
                </a:solidFill>
                <a:latin typeface="Corbel"/>
                <a:ea typeface="Corbel"/>
                <a:cs typeface="Corbel"/>
                <a:sym typeface="Corbe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9pPr>
          </a:lstStyle>
          <a:p/>
        </p:txBody>
      </p:sp>
      <p:sp>
        <p:nvSpPr>
          <p:cNvPr id="20" name="Google Shape;20;p20"/>
          <p:cNvSpPr txBox="1"/>
          <p:nvPr>
            <p:ph idx="11" type="ftr"/>
          </p:nvPr>
        </p:nvSpPr>
        <p:spPr>
          <a:xfrm>
            <a:off x="2572279" y="5883275"/>
            <a:ext cx="7084177"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000" u="none" cap="none" strike="noStrike">
                <a:solidFill>
                  <a:schemeClr val="dk1"/>
                </a:solidFill>
                <a:latin typeface="Corbel"/>
                <a:ea typeface="Corbel"/>
                <a:cs typeface="Corbel"/>
                <a:sym typeface="Corbe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9pPr>
          </a:lstStyle>
          <a:p/>
        </p:txBody>
      </p:sp>
      <p:sp>
        <p:nvSpPr>
          <p:cNvPr id="21" name="Google Shape;21;p20"/>
          <p:cNvSpPr txBox="1"/>
          <p:nvPr>
            <p:ph idx="12" type="sldNum"/>
          </p:nvPr>
        </p:nvSpPr>
        <p:spPr>
          <a:xfrm>
            <a:off x="10951856" y="5883275"/>
            <a:ext cx="551167"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9.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3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6.png"/><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3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25.png"/><Relationship Id="rId4" Type="http://schemas.openxmlformats.org/officeDocument/2006/relationships/image" Target="../media/image21.png"/><Relationship Id="rId5" Type="http://schemas.openxmlformats.org/officeDocument/2006/relationships/image" Target="../media/image1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3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2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1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9.xml"/><Relationship Id="rId3" Type="http://schemas.openxmlformats.org/officeDocument/2006/relationships/image" Target="../media/image2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7.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0.xml"/><Relationship Id="rId3" Type="http://schemas.openxmlformats.org/officeDocument/2006/relationships/image" Target="../media/image28.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3.pn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6.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hyperlink" Target="https://www.ontario.ca/page/get-your-high-school-volunteer-hours"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7.pn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1"/>
          <p:cNvSpPr txBox="1"/>
          <p:nvPr>
            <p:ph type="ctrTitle"/>
          </p:nvPr>
        </p:nvSpPr>
        <p:spPr>
          <a:xfrm>
            <a:off x="2101075" y="4894394"/>
            <a:ext cx="9178800" cy="966900"/>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0"/>
              </a:spcBef>
              <a:spcAft>
                <a:spcPts val="0"/>
              </a:spcAft>
              <a:buClr>
                <a:schemeClr val="dk1"/>
              </a:buClr>
              <a:buSzPts val="4800"/>
              <a:buFont typeface="Corbel"/>
              <a:buNone/>
            </a:pPr>
            <a:r>
              <a:t/>
            </a:r>
            <a:endParaRPr sz="4200"/>
          </a:p>
          <a:p>
            <a:pPr indent="0" lvl="0" marL="0" rtl="0" algn="ctr">
              <a:lnSpc>
                <a:spcPct val="100000"/>
              </a:lnSpc>
              <a:spcBef>
                <a:spcPts val="0"/>
              </a:spcBef>
              <a:spcAft>
                <a:spcPts val="0"/>
              </a:spcAft>
              <a:buClr>
                <a:schemeClr val="dk1"/>
              </a:buClr>
              <a:buSzPts val="4800"/>
              <a:buFont typeface="Corbel"/>
              <a:buNone/>
            </a:pPr>
            <a:r>
              <a:t/>
            </a:r>
            <a:endParaRPr sz="4200"/>
          </a:p>
          <a:p>
            <a:pPr indent="0" lvl="0" marL="0" rtl="0" algn="ctr">
              <a:lnSpc>
                <a:spcPct val="100000"/>
              </a:lnSpc>
              <a:spcBef>
                <a:spcPts val="0"/>
              </a:spcBef>
              <a:spcAft>
                <a:spcPts val="0"/>
              </a:spcAft>
              <a:buClr>
                <a:schemeClr val="dk1"/>
              </a:buClr>
              <a:buSzPts val="4800"/>
              <a:buFont typeface="Corbel"/>
              <a:buNone/>
            </a:pPr>
            <a:r>
              <a:t/>
            </a:r>
            <a:endParaRPr sz="4200"/>
          </a:p>
          <a:p>
            <a:pPr indent="0" lvl="0" marL="0" rtl="0" algn="ctr">
              <a:lnSpc>
                <a:spcPct val="100000"/>
              </a:lnSpc>
              <a:spcBef>
                <a:spcPts val="0"/>
              </a:spcBef>
              <a:spcAft>
                <a:spcPts val="0"/>
              </a:spcAft>
              <a:buClr>
                <a:schemeClr val="dk1"/>
              </a:buClr>
              <a:buSzPts val="4800"/>
              <a:buFont typeface="Corbel"/>
              <a:buNone/>
            </a:pPr>
            <a:r>
              <a:t/>
            </a:r>
            <a:endParaRPr sz="4200"/>
          </a:p>
          <a:p>
            <a:pPr indent="0" lvl="0" marL="0" rtl="0" algn="ctr">
              <a:lnSpc>
                <a:spcPct val="100000"/>
              </a:lnSpc>
              <a:spcBef>
                <a:spcPts val="0"/>
              </a:spcBef>
              <a:spcAft>
                <a:spcPts val="0"/>
              </a:spcAft>
              <a:buClr>
                <a:schemeClr val="dk1"/>
              </a:buClr>
              <a:buSzPts val="4800"/>
              <a:buFont typeface="Corbel"/>
              <a:buNone/>
            </a:pPr>
            <a:r>
              <a:t/>
            </a:r>
            <a:endParaRPr sz="4200"/>
          </a:p>
          <a:p>
            <a:pPr indent="0" lvl="0" marL="0" rtl="0" algn="ctr">
              <a:lnSpc>
                <a:spcPct val="100000"/>
              </a:lnSpc>
              <a:spcBef>
                <a:spcPts val="0"/>
              </a:spcBef>
              <a:spcAft>
                <a:spcPts val="0"/>
              </a:spcAft>
              <a:buClr>
                <a:schemeClr val="dk1"/>
              </a:buClr>
              <a:buSzPts val="4800"/>
              <a:buFont typeface="Corbel"/>
              <a:buNone/>
            </a:pPr>
            <a:r>
              <a:t/>
            </a:r>
            <a:endParaRPr sz="4200"/>
          </a:p>
          <a:p>
            <a:pPr indent="0" lvl="0" marL="0" rtl="0" algn="ctr">
              <a:lnSpc>
                <a:spcPct val="100000"/>
              </a:lnSpc>
              <a:spcBef>
                <a:spcPts val="0"/>
              </a:spcBef>
              <a:spcAft>
                <a:spcPts val="0"/>
              </a:spcAft>
              <a:buClr>
                <a:schemeClr val="dk1"/>
              </a:buClr>
              <a:buSzPts val="4800"/>
              <a:buFont typeface="Corbel"/>
              <a:buNone/>
            </a:pPr>
            <a:r>
              <a:rPr lang="en-US" sz="4200"/>
              <a:t>St. Kateri Tekakwitha Catholic Secondary School</a:t>
            </a:r>
            <a:endParaRPr sz="4200"/>
          </a:p>
          <a:p>
            <a:pPr indent="0" lvl="0" marL="0" rtl="0" algn="ctr">
              <a:lnSpc>
                <a:spcPct val="100000"/>
              </a:lnSpc>
              <a:spcBef>
                <a:spcPts val="0"/>
              </a:spcBef>
              <a:spcAft>
                <a:spcPts val="0"/>
              </a:spcAft>
              <a:buClr>
                <a:schemeClr val="dk1"/>
              </a:buClr>
              <a:buSzPts val="4800"/>
              <a:buFont typeface="Corbel"/>
              <a:buNone/>
            </a:pPr>
            <a:r>
              <a:t/>
            </a:r>
            <a:endParaRPr sz="4200"/>
          </a:p>
          <a:p>
            <a:pPr indent="0" lvl="0" marL="0" rtl="0" algn="ctr">
              <a:lnSpc>
                <a:spcPct val="100000"/>
              </a:lnSpc>
              <a:spcBef>
                <a:spcPts val="0"/>
              </a:spcBef>
              <a:spcAft>
                <a:spcPts val="0"/>
              </a:spcAft>
              <a:buClr>
                <a:schemeClr val="dk1"/>
              </a:buClr>
              <a:buSzPts val="4800"/>
              <a:buFont typeface="Corbel"/>
              <a:buNone/>
            </a:pPr>
            <a:r>
              <a:rPr lang="en-US" sz="4200"/>
              <a:t>Gr 9 &amp; 10 Presentation 2025:</a:t>
            </a:r>
            <a:endParaRPr sz="4200"/>
          </a:p>
          <a:p>
            <a:pPr indent="0" lvl="0" marL="0" rtl="0" algn="ctr">
              <a:lnSpc>
                <a:spcPct val="100000"/>
              </a:lnSpc>
              <a:spcBef>
                <a:spcPts val="0"/>
              </a:spcBef>
              <a:spcAft>
                <a:spcPts val="0"/>
              </a:spcAft>
              <a:buClr>
                <a:schemeClr val="dk1"/>
              </a:buClr>
              <a:buSzPts val="4800"/>
              <a:buFont typeface="Corbel"/>
              <a:buNone/>
            </a:pPr>
            <a:r>
              <a:rPr lang="en-US" sz="4200"/>
              <a:t>Your Success Starts Here!</a:t>
            </a:r>
            <a:endParaRPr sz="4200"/>
          </a:p>
          <a:p>
            <a:pPr indent="0" lvl="0" marL="0" rtl="0" algn="ctr">
              <a:lnSpc>
                <a:spcPct val="100000"/>
              </a:lnSpc>
              <a:spcBef>
                <a:spcPts val="0"/>
              </a:spcBef>
              <a:spcAft>
                <a:spcPts val="0"/>
              </a:spcAft>
              <a:buClr>
                <a:schemeClr val="dk1"/>
              </a:buClr>
              <a:buSzPts val="4800"/>
              <a:buFont typeface="Corbel"/>
              <a:buNone/>
            </a:pPr>
            <a:r>
              <a:rPr lang="en-US" sz="4200"/>
              <a:t> </a:t>
            </a:r>
            <a:endParaRPr sz="4200"/>
          </a:p>
          <a:p>
            <a:pPr indent="0" lvl="0" marL="0" rtl="0" algn="ctr">
              <a:lnSpc>
                <a:spcPct val="100000"/>
              </a:lnSpc>
              <a:spcBef>
                <a:spcPts val="0"/>
              </a:spcBef>
              <a:spcAft>
                <a:spcPts val="0"/>
              </a:spcAft>
              <a:buClr>
                <a:schemeClr val="dk1"/>
              </a:buClr>
              <a:buSzPts val="4800"/>
              <a:buFont typeface="Corbel"/>
              <a:buNone/>
            </a:pPr>
            <a:r>
              <a:t/>
            </a:r>
            <a:endParaRPr sz="4200"/>
          </a:p>
        </p:txBody>
      </p:sp>
      <p:pic>
        <p:nvPicPr>
          <p:cNvPr id="147" name="Google Shape;147;p1"/>
          <p:cNvPicPr preferRelativeResize="0"/>
          <p:nvPr/>
        </p:nvPicPr>
        <p:blipFill rotWithShape="1">
          <a:blip r:embed="rId3">
            <a:alphaModFix/>
          </a:blip>
          <a:srcRect b="0" l="0" r="0" t="0"/>
          <a:stretch/>
        </p:blipFill>
        <p:spPr>
          <a:xfrm>
            <a:off x="10320862" y="747427"/>
            <a:ext cx="1248838" cy="1998141"/>
          </a:xfrm>
          <a:prstGeom prst="rect">
            <a:avLst/>
          </a:prstGeom>
          <a:noFill/>
          <a:ln>
            <a:noFill/>
          </a:ln>
        </p:spPr>
      </p:pic>
      <p:pic>
        <p:nvPicPr>
          <p:cNvPr id="148" name="Google Shape;148;p1"/>
          <p:cNvPicPr preferRelativeResize="0"/>
          <p:nvPr/>
        </p:nvPicPr>
        <p:blipFill rotWithShape="1">
          <a:blip r:embed="rId4">
            <a:alphaModFix/>
          </a:blip>
          <a:srcRect b="0" l="0" r="0" t="0"/>
          <a:stretch/>
        </p:blipFill>
        <p:spPr>
          <a:xfrm>
            <a:off x="11569700" y="6235700"/>
            <a:ext cx="406400" cy="4064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48"/>
                                        </p:tgtEl>
                                        <p:attrNameLst>
                                          <p:attrName>style.visibility</p:attrName>
                                        </p:attrNameLst>
                                      </p:cBhvr>
                                      <p:to>
                                        <p:strVal val="visible"/>
                                      </p:to>
                                    </p:set>
                                    <p:animEffect filter="fade" transition="in">
                                      <p:cBhvr>
                                        <p:cTn dur="1"/>
                                        <p:tgtEl>
                                          <p:spTgt spid="14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g38763d7c8b0_1_85"/>
          <p:cNvSpPr txBox="1"/>
          <p:nvPr>
            <p:ph type="title"/>
          </p:nvPr>
        </p:nvSpPr>
        <p:spPr>
          <a:xfrm>
            <a:off x="1588725" y="146225"/>
            <a:ext cx="5343900" cy="17526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en-US"/>
              <a:t>Pre-Approval Form</a:t>
            </a:r>
            <a:endParaRPr/>
          </a:p>
        </p:txBody>
      </p:sp>
      <p:sp>
        <p:nvSpPr>
          <p:cNvPr id="219" name="Google Shape;219;g38763d7c8b0_1_85"/>
          <p:cNvSpPr txBox="1"/>
          <p:nvPr>
            <p:ph idx="1" type="body"/>
          </p:nvPr>
        </p:nvSpPr>
        <p:spPr>
          <a:xfrm>
            <a:off x="1484300" y="1767875"/>
            <a:ext cx="6301500" cy="4891200"/>
          </a:xfrm>
          <a:prstGeom prst="rect">
            <a:avLst/>
          </a:prstGeom>
        </p:spPr>
        <p:txBody>
          <a:bodyPr anchorCtr="0" anchor="ctr" bIns="45700" lIns="91425" spcFirstLastPara="1" rIns="91425" wrap="square" tIns="45700">
            <a:normAutofit/>
          </a:bodyPr>
          <a:lstStyle/>
          <a:p>
            <a:pPr indent="-285750" lvl="0" marL="285750" rtl="0" algn="l">
              <a:lnSpc>
                <a:spcPct val="80000"/>
              </a:lnSpc>
              <a:spcBef>
                <a:spcPts val="0"/>
              </a:spcBef>
              <a:spcAft>
                <a:spcPts val="0"/>
              </a:spcAft>
              <a:buSzPts val="2800"/>
              <a:buChar char="•"/>
            </a:pPr>
            <a:r>
              <a:rPr lang="en-US" sz="2800"/>
              <a:t>Must receive </a:t>
            </a:r>
            <a:r>
              <a:rPr b="1" lang="en-US" sz="2800">
                <a:solidFill>
                  <a:srgbClr val="FF0000"/>
                </a:solidFill>
              </a:rPr>
              <a:t>pre-approval</a:t>
            </a:r>
            <a:r>
              <a:rPr lang="en-US" sz="2800"/>
              <a:t> before starting an activity</a:t>
            </a:r>
            <a:endParaRPr sz="2800"/>
          </a:p>
          <a:p>
            <a:pPr indent="0" lvl="0" marL="457200" rtl="0" algn="l">
              <a:lnSpc>
                <a:spcPct val="80000"/>
              </a:lnSpc>
              <a:spcBef>
                <a:spcPts val="0"/>
              </a:spcBef>
              <a:spcAft>
                <a:spcPts val="0"/>
              </a:spcAft>
              <a:buNone/>
            </a:pPr>
            <a:r>
              <a:t/>
            </a:r>
            <a:endParaRPr sz="2800"/>
          </a:p>
          <a:p>
            <a:pPr indent="-285750" lvl="0" marL="285750" rtl="0" algn="l">
              <a:lnSpc>
                <a:spcPct val="80000"/>
              </a:lnSpc>
              <a:spcBef>
                <a:spcPts val="0"/>
              </a:spcBef>
              <a:spcAft>
                <a:spcPts val="0"/>
              </a:spcAft>
              <a:buSzPts val="2800"/>
              <a:buChar char="•"/>
            </a:pPr>
            <a:r>
              <a:rPr lang="en-US" sz="2800"/>
              <a:t>Volunteering vs Community Service -</a:t>
            </a:r>
            <a:r>
              <a:rPr b="1" lang="en-US" sz="2800"/>
              <a:t> not all activities or organizations qualify for </a:t>
            </a:r>
            <a:r>
              <a:rPr b="1" i="1" lang="en-US" sz="2800" u="sng"/>
              <a:t>Ministry of Education</a:t>
            </a:r>
            <a:r>
              <a:rPr b="1" lang="en-US" sz="2800"/>
              <a:t> recognition</a:t>
            </a:r>
            <a:endParaRPr b="1" sz="2800"/>
          </a:p>
          <a:p>
            <a:pPr indent="0" lvl="0" marL="457200" rtl="0" algn="l">
              <a:lnSpc>
                <a:spcPct val="80000"/>
              </a:lnSpc>
              <a:spcBef>
                <a:spcPts val="0"/>
              </a:spcBef>
              <a:spcAft>
                <a:spcPts val="0"/>
              </a:spcAft>
              <a:buNone/>
            </a:pPr>
            <a:r>
              <a:t/>
            </a:r>
            <a:endParaRPr sz="2800"/>
          </a:p>
          <a:p>
            <a:pPr indent="-285750" lvl="0" marL="285750" rtl="0" algn="l">
              <a:lnSpc>
                <a:spcPct val="80000"/>
              </a:lnSpc>
              <a:spcBef>
                <a:spcPts val="0"/>
              </a:spcBef>
              <a:spcAft>
                <a:spcPts val="0"/>
              </a:spcAft>
              <a:buSzPts val="2800"/>
              <a:buChar char="•"/>
            </a:pPr>
            <a:r>
              <a:rPr lang="en-US" sz="2800"/>
              <a:t>Pre-approval forms list eligible and ineligible activities</a:t>
            </a:r>
            <a:endParaRPr sz="3100"/>
          </a:p>
          <a:p>
            <a:pPr indent="0" lvl="0" marL="0" rtl="0" algn="l">
              <a:lnSpc>
                <a:spcPct val="80000"/>
              </a:lnSpc>
              <a:spcBef>
                <a:spcPts val="0"/>
              </a:spcBef>
              <a:spcAft>
                <a:spcPts val="0"/>
              </a:spcAft>
              <a:buNone/>
            </a:pPr>
            <a:r>
              <a:t/>
            </a:r>
            <a:endParaRPr sz="2700"/>
          </a:p>
          <a:p>
            <a:pPr indent="0" lvl="0" marL="0" rtl="0" algn="l">
              <a:lnSpc>
                <a:spcPct val="80000"/>
              </a:lnSpc>
              <a:spcBef>
                <a:spcPts val="0"/>
              </a:spcBef>
              <a:spcAft>
                <a:spcPts val="0"/>
              </a:spcAft>
              <a:buNone/>
            </a:pPr>
            <a:r>
              <a:t/>
            </a:r>
            <a:endParaRPr sz="2700"/>
          </a:p>
        </p:txBody>
      </p:sp>
      <p:pic>
        <p:nvPicPr>
          <p:cNvPr id="220" name="Google Shape;220;g38763d7c8b0_1_85"/>
          <p:cNvPicPr preferRelativeResize="0"/>
          <p:nvPr/>
        </p:nvPicPr>
        <p:blipFill>
          <a:blip r:embed="rId3">
            <a:alphaModFix/>
          </a:blip>
          <a:stretch>
            <a:fillRect/>
          </a:stretch>
        </p:blipFill>
        <p:spPr>
          <a:xfrm>
            <a:off x="7576925" y="1154675"/>
            <a:ext cx="4406224" cy="45486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g38763d7c8b0_1_97"/>
          <p:cNvSpPr txBox="1"/>
          <p:nvPr>
            <p:ph type="title"/>
          </p:nvPr>
        </p:nvSpPr>
        <p:spPr>
          <a:xfrm>
            <a:off x="1484300" y="375400"/>
            <a:ext cx="10018800" cy="12972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en-US"/>
              <a:t>Proof of Completing Community Service Hours</a:t>
            </a:r>
            <a:endParaRPr/>
          </a:p>
        </p:txBody>
      </p:sp>
      <p:sp>
        <p:nvSpPr>
          <p:cNvPr id="227" name="Google Shape;227;g38763d7c8b0_1_97"/>
          <p:cNvSpPr txBox="1"/>
          <p:nvPr>
            <p:ph idx="1" type="body"/>
          </p:nvPr>
        </p:nvSpPr>
        <p:spPr>
          <a:xfrm>
            <a:off x="1484300" y="1941950"/>
            <a:ext cx="10018800" cy="4525500"/>
          </a:xfrm>
          <a:prstGeom prst="rect">
            <a:avLst/>
          </a:prstGeom>
        </p:spPr>
        <p:txBody>
          <a:bodyPr anchorCtr="0" anchor="ctr" bIns="45700" lIns="91425" spcFirstLastPara="1" rIns="91425" wrap="square" tIns="45700">
            <a:normAutofit fontScale="85000" lnSpcReduction="20000"/>
          </a:bodyPr>
          <a:lstStyle/>
          <a:p>
            <a:pPr indent="0" lvl="0" marL="0" rtl="0" algn="l">
              <a:lnSpc>
                <a:spcPct val="115000"/>
              </a:lnSpc>
              <a:spcBef>
                <a:spcPts val="0"/>
              </a:spcBef>
              <a:spcAft>
                <a:spcPts val="0"/>
              </a:spcAft>
              <a:buClr>
                <a:schemeClr val="dk1"/>
              </a:buClr>
              <a:buSzPct val="34726"/>
              <a:buFont typeface="Arial"/>
              <a:buNone/>
            </a:pPr>
            <a:r>
              <a:rPr lang="en-US" sz="3167">
                <a:solidFill>
                  <a:srgbClr val="494C4E"/>
                </a:solidFill>
              </a:rPr>
              <a:t>Required to submit a </a:t>
            </a:r>
            <a:r>
              <a:rPr b="1" lang="en-US" sz="3167" u="sng">
                <a:solidFill>
                  <a:srgbClr val="CD2026"/>
                </a:solidFill>
              </a:rPr>
              <a:t>letter </a:t>
            </a:r>
            <a:r>
              <a:rPr lang="en-US" sz="3167">
                <a:solidFill>
                  <a:srgbClr val="494C4E"/>
                </a:solidFill>
              </a:rPr>
              <a:t>from the supervisor/organization outlining the community service activity.  </a:t>
            </a:r>
            <a:r>
              <a:rPr b="1" lang="en-US" sz="3167">
                <a:solidFill>
                  <a:srgbClr val="CD2026"/>
                </a:solidFill>
              </a:rPr>
              <a:t>The letter must be written on the organization's official </a:t>
            </a:r>
            <a:r>
              <a:rPr b="1" lang="en-US" sz="3167" u="sng">
                <a:solidFill>
                  <a:srgbClr val="CD2026"/>
                </a:solidFill>
              </a:rPr>
              <a:t>LETTERHEAD</a:t>
            </a:r>
            <a:r>
              <a:rPr b="1" lang="en-US" sz="3167">
                <a:solidFill>
                  <a:srgbClr val="CD2026"/>
                </a:solidFill>
              </a:rPr>
              <a:t>, and include</a:t>
            </a:r>
            <a:r>
              <a:rPr lang="en-US" sz="3167">
                <a:solidFill>
                  <a:srgbClr val="494C4E"/>
                </a:solidFill>
              </a:rPr>
              <a:t>: </a:t>
            </a:r>
            <a:endParaRPr sz="3167">
              <a:solidFill>
                <a:srgbClr val="494C4E"/>
              </a:solidFill>
            </a:endParaRPr>
          </a:p>
          <a:p>
            <a:pPr indent="-399573" lvl="0" marL="457200" rtl="0" algn="l">
              <a:lnSpc>
                <a:spcPct val="115000"/>
              </a:lnSpc>
              <a:spcBef>
                <a:spcPts val="1200"/>
              </a:spcBef>
              <a:spcAft>
                <a:spcPts val="0"/>
              </a:spcAft>
              <a:buClr>
                <a:srgbClr val="494C4E"/>
              </a:buClr>
              <a:buSzPct val="100000"/>
              <a:buFont typeface="Corbel"/>
              <a:buChar char="●"/>
            </a:pPr>
            <a:r>
              <a:rPr lang="en-US" sz="3167">
                <a:solidFill>
                  <a:srgbClr val="494C4E"/>
                </a:solidFill>
              </a:rPr>
              <a:t>Organization's name and contact information</a:t>
            </a:r>
            <a:endParaRPr sz="3167">
              <a:solidFill>
                <a:srgbClr val="494C4E"/>
              </a:solidFill>
            </a:endParaRPr>
          </a:p>
          <a:p>
            <a:pPr indent="-399573" lvl="0" marL="457200" rtl="0" algn="l">
              <a:lnSpc>
                <a:spcPct val="115000"/>
              </a:lnSpc>
              <a:spcBef>
                <a:spcPts val="0"/>
              </a:spcBef>
              <a:spcAft>
                <a:spcPts val="0"/>
              </a:spcAft>
              <a:buClr>
                <a:srgbClr val="494C4E"/>
              </a:buClr>
              <a:buSzPct val="100000"/>
              <a:buFont typeface="Corbel"/>
              <a:buChar char="●"/>
            </a:pPr>
            <a:r>
              <a:rPr lang="en-US" sz="3167">
                <a:solidFill>
                  <a:srgbClr val="494C4E"/>
                </a:solidFill>
              </a:rPr>
              <a:t>Supervisor's name and contact information</a:t>
            </a:r>
            <a:endParaRPr sz="3167">
              <a:solidFill>
                <a:srgbClr val="494C4E"/>
              </a:solidFill>
            </a:endParaRPr>
          </a:p>
          <a:p>
            <a:pPr indent="-399573" lvl="0" marL="457200" rtl="0" algn="l">
              <a:lnSpc>
                <a:spcPct val="115000"/>
              </a:lnSpc>
              <a:spcBef>
                <a:spcPts val="0"/>
              </a:spcBef>
              <a:spcAft>
                <a:spcPts val="0"/>
              </a:spcAft>
              <a:buClr>
                <a:srgbClr val="494C4E"/>
              </a:buClr>
              <a:buSzPct val="100000"/>
              <a:buFont typeface="Corbel"/>
              <a:buChar char="●"/>
            </a:pPr>
            <a:r>
              <a:rPr lang="en-US" sz="3167">
                <a:solidFill>
                  <a:srgbClr val="494C4E"/>
                </a:solidFill>
              </a:rPr>
              <a:t>Supervisor's signature</a:t>
            </a:r>
            <a:endParaRPr sz="3167">
              <a:solidFill>
                <a:srgbClr val="494C4E"/>
              </a:solidFill>
            </a:endParaRPr>
          </a:p>
          <a:p>
            <a:pPr indent="-399573" lvl="0" marL="457200" rtl="0" algn="l">
              <a:lnSpc>
                <a:spcPct val="115000"/>
              </a:lnSpc>
              <a:spcBef>
                <a:spcPts val="0"/>
              </a:spcBef>
              <a:spcAft>
                <a:spcPts val="0"/>
              </a:spcAft>
              <a:buClr>
                <a:srgbClr val="494C4E"/>
              </a:buClr>
              <a:buSzPct val="100000"/>
              <a:buFont typeface="Corbel"/>
              <a:buChar char="●"/>
            </a:pPr>
            <a:r>
              <a:rPr lang="en-US" sz="3167">
                <a:solidFill>
                  <a:srgbClr val="494C4E"/>
                </a:solidFill>
              </a:rPr>
              <a:t># of community service hours completed by the student</a:t>
            </a:r>
            <a:endParaRPr sz="3167">
              <a:solidFill>
                <a:srgbClr val="494C4E"/>
              </a:solidFill>
            </a:endParaRPr>
          </a:p>
          <a:p>
            <a:pPr indent="-399573" lvl="0" marL="457200" rtl="0" algn="l">
              <a:lnSpc>
                <a:spcPct val="115000"/>
              </a:lnSpc>
              <a:spcBef>
                <a:spcPts val="0"/>
              </a:spcBef>
              <a:spcAft>
                <a:spcPts val="0"/>
              </a:spcAft>
              <a:buClr>
                <a:srgbClr val="494C4E"/>
              </a:buClr>
              <a:buSzPct val="100000"/>
              <a:buFont typeface="Corbel"/>
              <a:buChar char="●"/>
            </a:pPr>
            <a:r>
              <a:rPr lang="en-US" sz="3167">
                <a:solidFill>
                  <a:srgbClr val="494C4E"/>
                </a:solidFill>
              </a:rPr>
              <a:t>List of duties / responsibilities completed by the student</a:t>
            </a:r>
            <a:endParaRPr sz="3167">
              <a:solidFill>
                <a:srgbClr val="494C4E"/>
              </a:solidFill>
            </a:endParaRPr>
          </a:p>
          <a:p>
            <a:pPr indent="-399573" lvl="0" marL="457200" rtl="0" algn="l">
              <a:lnSpc>
                <a:spcPct val="115000"/>
              </a:lnSpc>
              <a:spcBef>
                <a:spcPts val="0"/>
              </a:spcBef>
              <a:spcAft>
                <a:spcPts val="0"/>
              </a:spcAft>
              <a:buClr>
                <a:srgbClr val="494C4E"/>
              </a:buClr>
              <a:buSzPct val="100000"/>
              <a:buFont typeface="Corbel"/>
              <a:buChar char="●"/>
            </a:pPr>
            <a:r>
              <a:rPr lang="en-US" sz="3167">
                <a:solidFill>
                  <a:srgbClr val="494C4E"/>
                </a:solidFill>
              </a:rPr>
              <a:t>Date of the community service activity</a:t>
            </a:r>
            <a:endParaRPr sz="3167">
              <a:solidFill>
                <a:srgbClr val="494C4E"/>
              </a:solidFill>
            </a:endParaRPr>
          </a:p>
          <a:p>
            <a:pPr indent="0" lvl="0" marL="0" rtl="0" algn="l">
              <a:lnSpc>
                <a:spcPct val="115000"/>
              </a:lnSpc>
              <a:spcBef>
                <a:spcPts val="1200"/>
              </a:spcBef>
              <a:spcAft>
                <a:spcPts val="0"/>
              </a:spcAft>
              <a:buClr>
                <a:schemeClr val="dk1"/>
              </a:buClr>
              <a:buSzPct val="91666"/>
              <a:buFont typeface="Arial"/>
              <a:buNone/>
            </a:pPr>
            <a:r>
              <a:t/>
            </a:r>
            <a:endParaRPr sz="1200">
              <a:solidFill>
                <a:srgbClr val="494C4E"/>
              </a:solidFill>
              <a:latin typeface="Arial"/>
              <a:ea typeface="Arial"/>
              <a:cs typeface="Arial"/>
              <a:sym typeface="Arial"/>
            </a:endParaRPr>
          </a:p>
          <a:p>
            <a:pPr indent="0" lvl="0" marL="0" rtl="0" algn="l">
              <a:spcBef>
                <a:spcPts val="1200"/>
              </a:spcBef>
              <a:spcAft>
                <a:spcPts val="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g38763d7c8b0_1_104"/>
          <p:cNvSpPr txBox="1"/>
          <p:nvPr>
            <p:ph type="title"/>
          </p:nvPr>
        </p:nvSpPr>
        <p:spPr>
          <a:xfrm>
            <a:off x="1345050" y="2954550"/>
            <a:ext cx="5256900" cy="948900"/>
          </a:xfrm>
          <a:prstGeom prst="rect">
            <a:avLst/>
          </a:prstGeom>
        </p:spPr>
        <p:txBody>
          <a:bodyPr anchorCtr="0" anchor="ctr" bIns="45700" lIns="91425" spcFirstLastPara="1" rIns="91425" wrap="square" tIns="45700">
            <a:normAutofit fontScale="90000"/>
          </a:bodyPr>
          <a:lstStyle/>
          <a:p>
            <a:pPr indent="0" lvl="0" marL="0" rtl="0" algn="ctr">
              <a:spcBef>
                <a:spcPts val="0"/>
              </a:spcBef>
              <a:spcAft>
                <a:spcPts val="0"/>
              </a:spcAft>
              <a:buNone/>
            </a:pPr>
            <a:r>
              <a:rPr lang="en-US"/>
              <a:t>Sample Community Service Letter</a:t>
            </a:r>
            <a:endParaRPr/>
          </a:p>
        </p:txBody>
      </p:sp>
      <p:pic>
        <p:nvPicPr>
          <p:cNvPr id="234" name="Google Shape;234;g38763d7c8b0_1_104"/>
          <p:cNvPicPr preferRelativeResize="0"/>
          <p:nvPr/>
        </p:nvPicPr>
        <p:blipFill>
          <a:blip r:embed="rId3">
            <a:alphaModFix/>
          </a:blip>
          <a:stretch>
            <a:fillRect/>
          </a:stretch>
        </p:blipFill>
        <p:spPr>
          <a:xfrm>
            <a:off x="6865537" y="0"/>
            <a:ext cx="5326463" cy="68580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g38763d7c8b0_1_111"/>
          <p:cNvSpPr txBox="1"/>
          <p:nvPr>
            <p:ph type="title"/>
          </p:nvPr>
        </p:nvSpPr>
        <p:spPr>
          <a:xfrm>
            <a:off x="1501725" y="156650"/>
            <a:ext cx="10018800" cy="14190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en-US"/>
              <a:t>Where can I get more information about Community Service Hours?</a:t>
            </a:r>
            <a:endParaRPr/>
          </a:p>
        </p:txBody>
      </p:sp>
      <p:pic>
        <p:nvPicPr>
          <p:cNvPr id="241" name="Google Shape;241;g38763d7c8b0_1_111"/>
          <p:cNvPicPr preferRelativeResize="0"/>
          <p:nvPr/>
        </p:nvPicPr>
        <p:blipFill>
          <a:blip r:embed="rId3">
            <a:alphaModFix/>
          </a:blip>
          <a:stretch>
            <a:fillRect/>
          </a:stretch>
        </p:blipFill>
        <p:spPr>
          <a:xfrm>
            <a:off x="-99475" y="1726875"/>
            <a:ext cx="5500326" cy="4966126"/>
          </a:xfrm>
          <a:prstGeom prst="rect">
            <a:avLst/>
          </a:prstGeom>
          <a:noFill/>
          <a:ln>
            <a:noFill/>
          </a:ln>
        </p:spPr>
      </p:pic>
      <p:pic>
        <p:nvPicPr>
          <p:cNvPr id="242" name="Google Shape;242;g38763d7c8b0_1_111"/>
          <p:cNvPicPr preferRelativeResize="0"/>
          <p:nvPr/>
        </p:nvPicPr>
        <p:blipFill>
          <a:blip r:embed="rId4">
            <a:alphaModFix/>
          </a:blip>
          <a:stretch>
            <a:fillRect/>
          </a:stretch>
        </p:blipFill>
        <p:spPr>
          <a:xfrm>
            <a:off x="5665825" y="2700536"/>
            <a:ext cx="6613201" cy="30188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g38763d7c8b0_1_119"/>
          <p:cNvSpPr txBox="1"/>
          <p:nvPr>
            <p:ph type="title"/>
          </p:nvPr>
        </p:nvSpPr>
        <p:spPr>
          <a:xfrm>
            <a:off x="1553925" y="0"/>
            <a:ext cx="10018800" cy="12033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en-US"/>
              <a:t>Supports and Resources</a:t>
            </a:r>
            <a:endParaRPr/>
          </a:p>
        </p:txBody>
      </p:sp>
      <p:pic>
        <p:nvPicPr>
          <p:cNvPr id="249" name="Google Shape;249;g38763d7c8b0_1_119"/>
          <p:cNvPicPr preferRelativeResize="0"/>
          <p:nvPr/>
        </p:nvPicPr>
        <p:blipFill>
          <a:blip r:embed="rId3">
            <a:alphaModFix/>
          </a:blip>
          <a:stretch>
            <a:fillRect/>
          </a:stretch>
        </p:blipFill>
        <p:spPr>
          <a:xfrm>
            <a:off x="2503825" y="1116175"/>
            <a:ext cx="8519176" cy="57418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g38763d7c8b0_1_126"/>
          <p:cNvSpPr txBox="1"/>
          <p:nvPr>
            <p:ph type="title"/>
          </p:nvPr>
        </p:nvSpPr>
        <p:spPr>
          <a:xfrm>
            <a:off x="1484300" y="427750"/>
            <a:ext cx="10018800" cy="11928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en-US"/>
              <a:t>Academic Supports</a:t>
            </a:r>
            <a:endParaRPr/>
          </a:p>
        </p:txBody>
      </p:sp>
      <p:sp>
        <p:nvSpPr>
          <p:cNvPr id="256" name="Google Shape;256;g38763d7c8b0_1_126"/>
          <p:cNvSpPr txBox="1"/>
          <p:nvPr>
            <p:ph idx="1" type="body"/>
          </p:nvPr>
        </p:nvSpPr>
        <p:spPr>
          <a:xfrm>
            <a:off x="1484300" y="1620550"/>
            <a:ext cx="6283800" cy="4564500"/>
          </a:xfrm>
          <a:prstGeom prst="rect">
            <a:avLst/>
          </a:prstGeom>
        </p:spPr>
        <p:txBody>
          <a:bodyPr anchorCtr="0" anchor="ctr" bIns="45700" lIns="91425" spcFirstLastPara="1" rIns="91425" wrap="square" tIns="45700">
            <a:normAutofit/>
          </a:bodyPr>
          <a:lstStyle/>
          <a:p>
            <a:pPr indent="0" lvl="0" marL="0" rtl="0" algn="ctr">
              <a:spcBef>
                <a:spcPts val="360"/>
              </a:spcBef>
              <a:spcAft>
                <a:spcPts val="0"/>
              </a:spcAft>
              <a:buNone/>
            </a:pPr>
            <a:r>
              <a:rPr b="1" lang="en-US" sz="2600" u="sng"/>
              <a:t>Staff</a:t>
            </a:r>
            <a:endParaRPr b="1" sz="2600" u="sng"/>
          </a:p>
          <a:p>
            <a:pPr indent="-407035" lvl="0" marL="457200" rtl="0" algn="l">
              <a:spcBef>
                <a:spcPts val="360"/>
              </a:spcBef>
              <a:spcAft>
                <a:spcPts val="0"/>
              </a:spcAft>
              <a:buSzPts val="2810"/>
              <a:buChar char="•"/>
            </a:pPr>
            <a:r>
              <a:rPr lang="en-US" sz="2600"/>
              <a:t>Your </a:t>
            </a:r>
            <a:r>
              <a:rPr b="1" lang="en-US" sz="2600"/>
              <a:t>classroom teachers</a:t>
            </a:r>
            <a:r>
              <a:rPr lang="en-US" sz="2600"/>
              <a:t>!</a:t>
            </a:r>
            <a:endParaRPr sz="2600"/>
          </a:p>
          <a:p>
            <a:pPr indent="-407035" lvl="0" marL="457200" rtl="0" algn="l">
              <a:spcBef>
                <a:spcPts val="0"/>
              </a:spcBef>
              <a:spcAft>
                <a:spcPts val="0"/>
              </a:spcAft>
              <a:buSzPts val="2810"/>
              <a:buChar char="•"/>
            </a:pPr>
            <a:r>
              <a:rPr b="1" lang="en-US" sz="2600"/>
              <a:t>SERTs</a:t>
            </a:r>
            <a:r>
              <a:rPr lang="en-US" sz="2600"/>
              <a:t> (Mr. Thomson, Ms. Kostopoulos, Ms. Nieuwendyk, Mr. Jovanovic)</a:t>
            </a:r>
            <a:endParaRPr sz="2600"/>
          </a:p>
          <a:p>
            <a:pPr indent="-407035" lvl="0" marL="457200" rtl="0" algn="l">
              <a:spcBef>
                <a:spcPts val="0"/>
              </a:spcBef>
              <a:spcAft>
                <a:spcPts val="0"/>
              </a:spcAft>
              <a:buSzPts val="2810"/>
              <a:buChar char="•"/>
            </a:pPr>
            <a:r>
              <a:rPr b="1" lang="en-US" sz="2600"/>
              <a:t>Student Success Teachers</a:t>
            </a:r>
            <a:r>
              <a:rPr lang="en-US" sz="2600"/>
              <a:t> (Mrs. Bell &amp; Mrs. Klimitz)</a:t>
            </a:r>
            <a:endParaRPr sz="2600"/>
          </a:p>
          <a:p>
            <a:pPr indent="-393700" lvl="0" marL="457200" rtl="0" algn="l">
              <a:spcBef>
                <a:spcPts val="0"/>
              </a:spcBef>
              <a:spcAft>
                <a:spcPts val="0"/>
              </a:spcAft>
              <a:buSzPts val="2600"/>
              <a:buChar char="•"/>
            </a:pPr>
            <a:r>
              <a:rPr b="1" lang="en-US" sz="2600"/>
              <a:t>Graduation Coach for Black Students</a:t>
            </a:r>
            <a:r>
              <a:rPr lang="en-US" sz="2600"/>
              <a:t> (Ms. Currie)</a:t>
            </a:r>
            <a:endParaRPr sz="2600"/>
          </a:p>
          <a:p>
            <a:pPr indent="-407035" lvl="0" marL="457200" rtl="0" algn="l">
              <a:spcBef>
                <a:spcPts val="0"/>
              </a:spcBef>
              <a:spcAft>
                <a:spcPts val="0"/>
              </a:spcAft>
              <a:buSzPts val="2810"/>
              <a:buChar char="•"/>
            </a:pPr>
            <a:r>
              <a:rPr b="1" lang="en-US" sz="2600"/>
              <a:t>Librarian</a:t>
            </a:r>
            <a:r>
              <a:rPr lang="en-US" sz="2600"/>
              <a:t> (Mr. Scordino)</a:t>
            </a:r>
            <a:endParaRPr sz="2600"/>
          </a:p>
          <a:p>
            <a:pPr indent="-393700" lvl="0" marL="457200" rtl="0" algn="l">
              <a:spcBef>
                <a:spcPts val="0"/>
              </a:spcBef>
              <a:spcAft>
                <a:spcPts val="0"/>
              </a:spcAft>
              <a:buSzPts val="2600"/>
              <a:buChar char="•"/>
            </a:pPr>
            <a:r>
              <a:rPr b="1" lang="en-US" sz="2600"/>
              <a:t>Guidance Counsellors</a:t>
            </a:r>
            <a:endParaRPr b="1" sz="2600"/>
          </a:p>
        </p:txBody>
      </p:sp>
      <p:sp>
        <p:nvSpPr>
          <p:cNvPr id="257" name="Google Shape;257;g38763d7c8b0_1_126"/>
          <p:cNvSpPr txBox="1"/>
          <p:nvPr>
            <p:ph idx="1" type="body"/>
          </p:nvPr>
        </p:nvSpPr>
        <p:spPr>
          <a:xfrm>
            <a:off x="8029200" y="1707575"/>
            <a:ext cx="4162800" cy="3268800"/>
          </a:xfrm>
          <a:prstGeom prst="rect">
            <a:avLst/>
          </a:prstGeom>
        </p:spPr>
        <p:txBody>
          <a:bodyPr anchorCtr="0" anchor="ctr" bIns="45700" lIns="91425" spcFirstLastPara="1" rIns="91425" wrap="square" tIns="45700">
            <a:normAutofit/>
          </a:bodyPr>
          <a:lstStyle/>
          <a:p>
            <a:pPr indent="0" lvl="0" marL="0" rtl="0" algn="ctr">
              <a:spcBef>
                <a:spcPts val="360"/>
              </a:spcBef>
              <a:spcAft>
                <a:spcPts val="0"/>
              </a:spcAft>
              <a:buNone/>
            </a:pPr>
            <a:r>
              <a:rPr b="1" lang="en-US" sz="2600" u="sng"/>
              <a:t>Programs</a:t>
            </a:r>
            <a:endParaRPr b="1" sz="2600" u="sng"/>
          </a:p>
          <a:p>
            <a:pPr indent="-407035" lvl="0" marL="457200" rtl="0" algn="l">
              <a:spcBef>
                <a:spcPts val="360"/>
              </a:spcBef>
              <a:spcAft>
                <a:spcPts val="0"/>
              </a:spcAft>
              <a:buSzPts val="2810"/>
              <a:buChar char="•"/>
            </a:pPr>
            <a:r>
              <a:rPr lang="en-US" sz="2600"/>
              <a:t>Math Help</a:t>
            </a:r>
            <a:endParaRPr sz="2600"/>
          </a:p>
          <a:p>
            <a:pPr indent="-393700" lvl="0" marL="457200" rtl="0" algn="l">
              <a:spcBef>
                <a:spcPts val="0"/>
              </a:spcBef>
              <a:spcAft>
                <a:spcPts val="0"/>
              </a:spcAft>
              <a:buSzPts val="2600"/>
              <a:buChar char="•"/>
            </a:pPr>
            <a:r>
              <a:rPr lang="en-US" sz="2600"/>
              <a:t>Numeracy Program</a:t>
            </a:r>
            <a:endParaRPr sz="2600"/>
          </a:p>
          <a:p>
            <a:pPr indent="-407035" lvl="0" marL="457200" rtl="0" algn="l">
              <a:spcBef>
                <a:spcPts val="0"/>
              </a:spcBef>
              <a:spcAft>
                <a:spcPts val="0"/>
              </a:spcAft>
              <a:buSzPts val="2810"/>
              <a:buChar char="•"/>
            </a:pPr>
            <a:r>
              <a:rPr lang="en-US" sz="2600"/>
              <a:t>Science Help</a:t>
            </a:r>
            <a:endParaRPr sz="2600"/>
          </a:p>
          <a:p>
            <a:pPr indent="-407035" lvl="0" marL="457200" rtl="0" algn="l">
              <a:spcBef>
                <a:spcPts val="0"/>
              </a:spcBef>
              <a:spcAft>
                <a:spcPts val="0"/>
              </a:spcAft>
              <a:buSzPts val="2810"/>
              <a:buChar char="•"/>
            </a:pPr>
            <a:r>
              <a:rPr lang="en-US" sz="2600"/>
              <a:t>OSSLT Prep</a:t>
            </a:r>
            <a:endParaRPr sz="2600"/>
          </a:p>
          <a:p>
            <a:pPr indent="-407035" lvl="0" marL="457200" rtl="0" algn="l">
              <a:spcBef>
                <a:spcPts val="0"/>
              </a:spcBef>
              <a:spcAft>
                <a:spcPts val="0"/>
              </a:spcAft>
              <a:buSzPts val="2810"/>
              <a:buChar char="•"/>
            </a:pPr>
            <a:r>
              <a:rPr lang="en-US" sz="2600"/>
              <a:t>French Learning Lounge</a:t>
            </a:r>
            <a:endParaRPr sz="2600"/>
          </a:p>
          <a:p>
            <a:pPr indent="-407035" lvl="0" marL="457200" rtl="0" algn="l">
              <a:spcBef>
                <a:spcPts val="0"/>
              </a:spcBef>
              <a:spcAft>
                <a:spcPts val="0"/>
              </a:spcAft>
              <a:buSzPts val="2810"/>
              <a:buChar char="•"/>
            </a:pPr>
            <a:r>
              <a:rPr lang="en-US" sz="2600"/>
              <a:t>Peer Tutoring</a:t>
            </a:r>
            <a:endParaRPr sz="26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pic>
        <p:nvPicPr>
          <p:cNvPr id="263" name="Google Shape;263;g38763d7c8b0_1_136"/>
          <p:cNvPicPr preferRelativeResize="0"/>
          <p:nvPr/>
        </p:nvPicPr>
        <p:blipFill>
          <a:blip r:embed="rId3">
            <a:alphaModFix/>
          </a:blip>
          <a:stretch>
            <a:fillRect/>
          </a:stretch>
        </p:blipFill>
        <p:spPr>
          <a:xfrm>
            <a:off x="0" y="0"/>
            <a:ext cx="9872868" cy="6857999"/>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id="269" name="Google Shape;269;g38763d7c8b0_1_143"/>
          <p:cNvSpPr txBox="1"/>
          <p:nvPr>
            <p:ph type="title"/>
          </p:nvPr>
        </p:nvSpPr>
        <p:spPr>
          <a:xfrm>
            <a:off x="1484311" y="302875"/>
            <a:ext cx="10018800" cy="17526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en-US"/>
              <a:t>Non-Academic Supports</a:t>
            </a:r>
            <a:endParaRPr/>
          </a:p>
        </p:txBody>
      </p:sp>
      <p:sp>
        <p:nvSpPr>
          <p:cNvPr id="270" name="Google Shape;270;g38763d7c8b0_1_143"/>
          <p:cNvSpPr txBox="1"/>
          <p:nvPr>
            <p:ph idx="1" type="body"/>
          </p:nvPr>
        </p:nvSpPr>
        <p:spPr>
          <a:xfrm>
            <a:off x="1484300" y="1872325"/>
            <a:ext cx="6336000" cy="4473300"/>
          </a:xfrm>
          <a:prstGeom prst="rect">
            <a:avLst/>
          </a:prstGeom>
        </p:spPr>
        <p:txBody>
          <a:bodyPr anchorCtr="0" anchor="ctr" bIns="45700" lIns="91425" spcFirstLastPara="1" rIns="91425" wrap="square" tIns="45700">
            <a:normAutofit/>
          </a:bodyPr>
          <a:lstStyle/>
          <a:p>
            <a:pPr indent="-400050" lvl="0" marL="457200" rtl="0" algn="l">
              <a:spcBef>
                <a:spcPts val="360"/>
              </a:spcBef>
              <a:spcAft>
                <a:spcPts val="0"/>
              </a:spcAft>
              <a:buSzPts val="2700"/>
              <a:buChar char="•"/>
            </a:pPr>
            <a:r>
              <a:rPr b="1" lang="en-US" sz="2700"/>
              <a:t>Guidance Counsellors</a:t>
            </a:r>
            <a:endParaRPr b="1" sz="2700"/>
          </a:p>
          <a:p>
            <a:pPr indent="-400050" lvl="0" marL="457200" rtl="0" algn="l">
              <a:spcBef>
                <a:spcPts val="0"/>
              </a:spcBef>
              <a:spcAft>
                <a:spcPts val="0"/>
              </a:spcAft>
              <a:buSzPts val="2700"/>
              <a:buChar char="•"/>
            </a:pPr>
            <a:r>
              <a:rPr b="1" lang="en-US" sz="2700"/>
              <a:t>Chaplain </a:t>
            </a:r>
            <a:r>
              <a:rPr lang="en-US" sz="2700"/>
              <a:t>(Ms. Taylor)</a:t>
            </a:r>
            <a:endParaRPr sz="2700"/>
          </a:p>
          <a:p>
            <a:pPr indent="-400050" lvl="0" marL="457200" rtl="0" algn="l">
              <a:spcBef>
                <a:spcPts val="0"/>
              </a:spcBef>
              <a:spcAft>
                <a:spcPts val="0"/>
              </a:spcAft>
              <a:buSzPts val="2700"/>
              <a:buChar char="•"/>
            </a:pPr>
            <a:r>
              <a:rPr b="1" lang="en-US" sz="2700"/>
              <a:t>Graduation Coach for Black Students</a:t>
            </a:r>
            <a:r>
              <a:rPr lang="en-US" sz="2700"/>
              <a:t> (Ms. Patricia Currie)</a:t>
            </a:r>
            <a:endParaRPr sz="2700"/>
          </a:p>
          <a:p>
            <a:pPr indent="-400050" lvl="0" marL="457200" rtl="0" algn="l">
              <a:spcBef>
                <a:spcPts val="0"/>
              </a:spcBef>
              <a:spcAft>
                <a:spcPts val="0"/>
              </a:spcAft>
              <a:buSzPts val="2700"/>
              <a:buChar char="•"/>
            </a:pPr>
            <a:r>
              <a:rPr b="1" lang="en-US" sz="2700"/>
              <a:t>Child &amp; Youth Counsellor</a:t>
            </a:r>
            <a:r>
              <a:rPr lang="en-US" sz="2700"/>
              <a:t> (Ms. Sahar)</a:t>
            </a:r>
            <a:endParaRPr sz="2700"/>
          </a:p>
          <a:p>
            <a:pPr indent="-400050" lvl="0" marL="457200" rtl="0" algn="l">
              <a:spcBef>
                <a:spcPts val="0"/>
              </a:spcBef>
              <a:spcAft>
                <a:spcPts val="0"/>
              </a:spcAft>
              <a:buSzPts val="2700"/>
              <a:buChar char="•"/>
            </a:pPr>
            <a:r>
              <a:rPr b="1" lang="en-US" sz="2700"/>
              <a:t>Social Worker</a:t>
            </a:r>
            <a:r>
              <a:rPr lang="en-US" sz="2700"/>
              <a:t> (Ms. Kovacic)</a:t>
            </a:r>
            <a:endParaRPr sz="2700"/>
          </a:p>
          <a:p>
            <a:pPr indent="-400050" lvl="0" marL="457200" rtl="0" algn="l">
              <a:spcBef>
                <a:spcPts val="0"/>
              </a:spcBef>
              <a:spcAft>
                <a:spcPts val="0"/>
              </a:spcAft>
              <a:buSzPts val="2700"/>
              <a:buChar char="•"/>
            </a:pPr>
            <a:r>
              <a:rPr b="1" lang="en-US" sz="2700"/>
              <a:t>Vice-Principals</a:t>
            </a:r>
            <a:r>
              <a:rPr lang="en-US" sz="2700"/>
              <a:t> (Ms. Munro, Mr. Montoya)</a:t>
            </a:r>
            <a:endParaRPr/>
          </a:p>
        </p:txBody>
      </p:sp>
      <p:pic>
        <p:nvPicPr>
          <p:cNvPr id="271" name="Google Shape;271;g38763d7c8b0_1_143"/>
          <p:cNvPicPr preferRelativeResize="0"/>
          <p:nvPr/>
        </p:nvPicPr>
        <p:blipFill>
          <a:blip r:embed="rId3">
            <a:alphaModFix/>
          </a:blip>
          <a:stretch>
            <a:fillRect/>
          </a:stretch>
        </p:blipFill>
        <p:spPr>
          <a:xfrm>
            <a:off x="8105763" y="2346850"/>
            <a:ext cx="4086225" cy="35242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g38763d7c8b0_1_150"/>
          <p:cNvSpPr txBox="1"/>
          <p:nvPr>
            <p:ph type="title"/>
          </p:nvPr>
        </p:nvSpPr>
        <p:spPr>
          <a:xfrm>
            <a:off x="1484311" y="333925"/>
            <a:ext cx="10018800" cy="17526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en-US"/>
              <a:t>Graduation Coach for Black Students</a:t>
            </a:r>
            <a:endParaRPr/>
          </a:p>
        </p:txBody>
      </p:sp>
      <p:sp>
        <p:nvSpPr>
          <p:cNvPr id="278" name="Google Shape;278;g38763d7c8b0_1_150"/>
          <p:cNvSpPr txBox="1"/>
          <p:nvPr>
            <p:ph idx="1" type="body"/>
          </p:nvPr>
        </p:nvSpPr>
        <p:spPr>
          <a:xfrm>
            <a:off x="1484310" y="2286274"/>
            <a:ext cx="10018800" cy="3124200"/>
          </a:xfrm>
          <a:prstGeom prst="rect">
            <a:avLst/>
          </a:prstGeom>
        </p:spPr>
        <p:txBody>
          <a:bodyPr anchorCtr="0" anchor="ctr" bIns="45700" lIns="91425" spcFirstLastPara="1" rIns="91425" wrap="square" tIns="45700">
            <a:normAutofit lnSpcReduction="10000"/>
          </a:bodyPr>
          <a:lstStyle/>
          <a:p>
            <a:pPr indent="-394335" lvl="0" marL="457200" rtl="0" algn="l">
              <a:spcBef>
                <a:spcPts val="360"/>
              </a:spcBef>
              <a:spcAft>
                <a:spcPts val="0"/>
              </a:spcAft>
              <a:buSzPts val="2610"/>
              <a:buFont typeface="Calibri"/>
              <a:buChar char="•"/>
            </a:pPr>
            <a:r>
              <a:rPr lang="en-US">
                <a:latin typeface="Calibri"/>
                <a:ea typeface="Calibri"/>
                <a:cs typeface="Calibri"/>
                <a:sym typeface="Calibri"/>
              </a:rPr>
              <a:t>Patricia Currie - temporary Graduation Coach</a:t>
            </a:r>
            <a:endParaRPr>
              <a:latin typeface="Calibri"/>
              <a:ea typeface="Calibri"/>
              <a:cs typeface="Calibri"/>
              <a:sym typeface="Calibri"/>
            </a:endParaRPr>
          </a:p>
          <a:p>
            <a:pPr indent="0" lvl="0" marL="0" rtl="0" algn="l">
              <a:spcBef>
                <a:spcPts val="360"/>
              </a:spcBef>
              <a:spcAft>
                <a:spcPts val="0"/>
              </a:spcAft>
              <a:buNone/>
            </a:pPr>
            <a:r>
              <a:t/>
            </a:r>
            <a:endParaRPr>
              <a:latin typeface="Calibri"/>
              <a:ea typeface="Calibri"/>
              <a:cs typeface="Calibri"/>
              <a:sym typeface="Calibri"/>
            </a:endParaRPr>
          </a:p>
          <a:p>
            <a:pPr indent="-394335" lvl="0" marL="457200" rtl="0" algn="l">
              <a:spcBef>
                <a:spcPts val="360"/>
              </a:spcBef>
              <a:spcAft>
                <a:spcPts val="0"/>
              </a:spcAft>
              <a:buSzPts val="2610"/>
              <a:buFont typeface="Calibri"/>
              <a:buChar char="•"/>
            </a:pPr>
            <a:r>
              <a:rPr lang="en-US">
                <a:latin typeface="Calibri"/>
                <a:ea typeface="Calibri"/>
                <a:cs typeface="Calibri"/>
                <a:sym typeface="Calibri"/>
              </a:rPr>
              <a:t>Ministry of Education initiative </a:t>
            </a:r>
            <a:endParaRPr>
              <a:latin typeface="Calibri"/>
              <a:ea typeface="Calibri"/>
              <a:cs typeface="Calibri"/>
              <a:sym typeface="Calibri"/>
            </a:endParaRPr>
          </a:p>
          <a:p>
            <a:pPr indent="-394335" lvl="0" marL="457200" rtl="0" algn="l">
              <a:spcBef>
                <a:spcPts val="0"/>
              </a:spcBef>
              <a:spcAft>
                <a:spcPts val="0"/>
              </a:spcAft>
              <a:buSzPts val="2610"/>
              <a:buFont typeface="Calibri"/>
              <a:buChar char="•"/>
            </a:pPr>
            <a:r>
              <a:rPr lang="en-US">
                <a:latin typeface="Calibri"/>
                <a:ea typeface="Calibri"/>
                <a:cs typeface="Calibri"/>
                <a:sym typeface="Calibri"/>
              </a:rPr>
              <a:t>Designed to support success &amp; well-being of Black students through culturally responsive, student-centred guidance</a:t>
            </a:r>
            <a:endParaRPr>
              <a:latin typeface="Calibri"/>
              <a:ea typeface="Calibri"/>
              <a:cs typeface="Calibri"/>
              <a:sym typeface="Calibri"/>
            </a:endParaRPr>
          </a:p>
          <a:p>
            <a:pPr indent="-394335" lvl="0" marL="457200" rtl="0" algn="l">
              <a:spcBef>
                <a:spcPts val="0"/>
              </a:spcBef>
              <a:spcAft>
                <a:spcPts val="0"/>
              </a:spcAft>
              <a:buSzPts val="2610"/>
              <a:buFont typeface="Calibri"/>
              <a:buChar char="•"/>
            </a:pPr>
            <a:r>
              <a:rPr lang="en-US">
                <a:latin typeface="Calibri"/>
                <a:ea typeface="Calibri"/>
                <a:cs typeface="Calibri"/>
                <a:sym typeface="Calibri"/>
              </a:rPr>
              <a:t>Voluntary and available to Black students in Gr 9-12, as well as their families</a:t>
            </a:r>
            <a:endParaRPr>
              <a:latin typeface="Calibri"/>
              <a:ea typeface="Calibri"/>
              <a:cs typeface="Calibri"/>
              <a:sym typeface="Calibri"/>
            </a:endParaRPr>
          </a:p>
          <a:p>
            <a:pPr indent="-394335" lvl="0" marL="457200" rtl="0" algn="l">
              <a:spcBef>
                <a:spcPts val="0"/>
              </a:spcBef>
              <a:spcAft>
                <a:spcPts val="0"/>
              </a:spcAft>
              <a:buSzPts val="2610"/>
              <a:buFont typeface="Calibri"/>
              <a:buChar char="•"/>
            </a:pPr>
            <a:r>
              <a:rPr lang="en-US">
                <a:latin typeface="Calibri"/>
                <a:ea typeface="Calibri"/>
                <a:cs typeface="Calibri"/>
                <a:sym typeface="Calibri"/>
              </a:rPr>
              <a:t>No referral is required to access support from the Graduation Coach</a:t>
            </a:r>
            <a:endParaRPr>
              <a:latin typeface="Calibri"/>
              <a:ea typeface="Calibri"/>
              <a:cs typeface="Calibri"/>
              <a:sym typeface="Calibri"/>
            </a:endParaRPr>
          </a:p>
          <a:p>
            <a:pPr indent="0" lvl="0" marL="457200" rtl="0" algn="l">
              <a:spcBef>
                <a:spcPts val="360"/>
              </a:spcBef>
              <a:spcAft>
                <a:spcPts val="0"/>
              </a:spcAft>
              <a:buNone/>
            </a:pPr>
            <a:r>
              <a:t/>
            </a:r>
            <a:endParaRPr>
              <a:latin typeface="Calibri"/>
              <a:ea typeface="Calibri"/>
              <a:cs typeface="Calibri"/>
              <a:sym typeface="Calibri"/>
            </a:endParaRPr>
          </a:p>
        </p:txBody>
      </p:sp>
      <p:pic>
        <p:nvPicPr>
          <p:cNvPr id="279" name="Google Shape;279;g38763d7c8b0_1_150"/>
          <p:cNvPicPr preferRelativeResize="0"/>
          <p:nvPr/>
        </p:nvPicPr>
        <p:blipFill>
          <a:blip r:embed="rId3">
            <a:alphaModFix/>
          </a:blip>
          <a:stretch>
            <a:fillRect/>
          </a:stretch>
        </p:blipFill>
        <p:spPr>
          <a:xfrm>
            <a:off x="8593525" y="5410475"/>
            <a:ext cx="2909575" cy="1447525"/>
          </a:xfrm>
          <a:prstGeom prst="rect">
            <a:avLst/>
          </a:prstGeom>
          <a:noFill/>
          <a:ln>
            <a:noFill/>
          </a:ln>
        </p:spPr>
      </p:pic>
      <p:pic>
        <p:nvPicPr>
          <p:cNvPr id="280" name="Google Shape;280;g38763d7c8b0_1_150"/>
          <p:cNvPicPr preferRelativeResize="0"/>
          <p:nvPr/>
        </p:nvPicPr>
        <p:blipFill>
          <a:blip r:embed="rId4">
            <a:alphaModFix/>
          </a:blip>
          <a:stretch>
            <a:fillRect/>
          </a:stretch>
        </p:blipFill>
        <p:spPr>
          <a:xfrm>
            <a:off x="2606650" y="5610224"/>
            <a:ext cx="3810000" cy="124777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sp>
        <p:nvSpPr>
          <p:cNvPr id="286" name="Google Shape;286;g38782ae038f_2_8"/>
          <p:cNvSpPr txBox="1"/>
          <p:nvPr>
            <p:ph type="title"/>
          </p:nvPr>
        </p:nvSpPr>
        <p:spPr>
          <a:xfrm>
            <a:off x="1484311" y="685800"/>
            <a:ext cx="10018800" cy="17526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en-US"/>
              <a:t>Graduation Coach Room</a:t>
            </a:r>
            <a:endParaRPr/>
          </a:p>
        </p:txBody>
      </p:sp>
      <p:sp>
        <p:nvSpPr>
          <p:cNvPr id="287" name="Google Shape;287;g38782ae038f_2_8"/>
          <p:cNvSpPr txBox="1"/>
          <p:nvPr>
            <p:ph idx="1" type="body"/>
          </p:nvPr>
        </p:nvSpPr>
        <p:spPr>
          <a:xfrm>
            <a:off x="1484310" y="2666999"/>
            <a:ext cx="10018800" cy="3124200"/>
          </a:xfrm>
          <a:prstGeom prst="rect">
            <a:avLst/>
          </a:prstGeom>
        </p:spPr>
        <p:txBody>
          <a:bodyPr anchorCtr="0" anchor="ctr" bIns="45700" lIns="91425" spcFirstLastPara="1" rIns="91425" wrap="square" tIns="45700">
            <a:noAutofit/>
          </a:bodyPr>
          <a:lstStyle/>
          <a:p>
            <a:pPr indent="-407035" lvl="0" marL="457200" rtl="0" algn="l">
              <a:spcBef>
                <a:spcPts val="360"/>
              </a:spcBef>
              <a:spcAft>
                <a:spcPts val="0"/>
              </a:spcAft>
              <a:buSzPts val="2810"/>
              <a:buFont typeface="Calibri"/>
              <a:buChar char="•"/>
            </a:pPr>
            <a:r>
              <a:rPr lang="en-US" sz="2600">
                <a:latin typeface="Calibri"/>
                <a:ea typeface="Calibri"/>
                <a:cs typeface="Calibri"/>
                <a:sym typeface="Calibri"/>
              </a:rPr>
              <a:t>Space serves as welcoming, barrier-free environment where Black students can gather in community, receive academic and social support, and focus on personal growth and achievement</a:t>
            </a:r>
            <a:endParaRPr sz="2600">
              <a:latin typeface="Calibri"/>
              <a:ea typeface="Calibri"/>
              <a:cs typeface="Calibri"/>
              <a:sym typeface="Calibri"/>
            </a:endParaRPr>
          </a:p>
          <a:p>
            <a:pPr indent="0" lvl="0" marL="0" rtl="0" algn="l">
              <a:spcBef>
                <a:spcPts val="360"/>
              </a:spcBef>
              <a:spcAft>
                <a:spcPts val="0"/>
              </a:spcAft>
              <a:buNone/>
            </a:pPr>
            <a:r>
              <a:t/>
            </a:r>
            <a:endParaRPr sz="2600">
              <a:latin typeface="Calibri"/>
              <a:ea typeface="Calibri"/>
              <a:cs typeface="Calibri"/>
              <a:sym typeface="Calibri"/>
            </a:endParaRPr>
          </a:p>
          <a:p>
            <a:pPr indent="-407035" lvl="0" marL="457200" rtl="0" algn="l">
              <a:spcBef>
                <a:spcPts val="360"/>
              </a:spcBef>
              <a:spcAft>
                <a:spcPts val="0"/>
              </a:spcAft>
              <a:buSzPts val="2810"/>
              <a:buFont typeface="Calibri"/>
              <a:buChar char="•"/>
            </a:pPr>
            <a:r>
              <a:rPr lang="en-US" sz="2600">
                <a:latin typeface="Calibri"/>
                <a:ea typeface="Calibri"/>
                <a:cs typeface="Calibri"/>
                <a:sym typeface="Calibri"/>
              </a:rPr>
              <a:t>Library</a:t>
            </a:r>
            <a:endParaRPr sz="2600">
              <a:latin typeface="Calibri"/>
              <a:ea typeface="Calibri"/>
              <a:cs typeface="Calibri"/>
              <a:sym typeface="Calibri"/>
            </a:endParaRPr>
          </a:p>
          <a:p>
            <a:pPr indent="0" lvl="0" marL="457200" rtl="0" algn="l">
              <a:spcBef>
                <a:spcPts val="360"/>
              </a:spcBef>
              <a:spcAft>
                <a:spcPts val="0"/>
              </a:spcAft>
              <a:buNone/>
            </a:pPr>
            <a:r>
              <a:t/>
            </a:r>
            <a:endParaRPr sz="2600">
              <a:latin typeface="Calibri"/>
              <a:ea typeface="Calibri"/>
              <a:cs typeface="Calibri"/>
              <a:sym typeface="Calibri"/>
            </a:endParaRPr>
          </a:p>
          <a:p>
            <a:pPr indent="-407035" lvl="0" marL="457200" rtl="0" algn="l">
              <a:spcBef>
                <a:spcPts val="360"/>
              </a:spcBef>
              <a:spcAft>
                <a:spcPts val="0"/>
              </a:spcAft>
              <a:buSzPts val="2810"/>
              <a:buFont typeface="Calibri"/>
              <a:buChar char="•"/>
            </a:pPr>
            <a:r>
              <a:rPr lang="en-US" sz="2600">
                <a:latin typeface="Calibri"/>
                <a:ea typeface="Calibri"/>
                <a:cs typeface="Calibri"/>
                <a:sym typeface="Calibri"/>
              </a:rPr>
              <a:t>Open to students on </a:t>
            </a:r>
            <a:r>
              <a:rPr b="1" lang="en-US" sz="2600">
                <a:latin typeface="Calibri"/>
                <a:ea typeface="Calibri"/>
                <a:cs typeface="Calibri"/>
                <a:sym typeface="Calibri"/>
              </a:rPr>
              <a:t>Thursdays </a:t>
            </a:r>
            <a:r>
              <a:rPr lang="en-US" sz="2600">
                <a:latin typeface="Calibri"/>
                <a:ea typeface="Calibri"/>
                <a:cs typeface="Calibri"/>
                <a:sym typeface="Calibri"/>
              </a:rPr>
              <a:t>during </a:t>
            </a:r>
            <a:r>
              <a:rPr b="1" lang="en-US" sz="2600">
                <a:latin typeface="Calibri"/>
                <a:ea typeface="Calibri"/>
                <a:cs typeface="Calibri"/>
                <a:sym typeface="Calibri"/>
              </a:rPr>
              <a:t>regular school hours</a:t>
            </a:r>
            <a:endParaRPr b="1" sz="2600">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g38763d7c8b0_1_0"/>
          <p:cNvSpPr txBox="1"/>
          <p:nvPr>
            <p:ph type="title"/>
          </p:nvPr>
        </p:nvSpPr>
        <p:spPr>
          <a:xfrm>
            <a:off x="1484300" y="610525"/>
            <a:ext cx="10018800" cy="11691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en-US"/>
              <a:t>Agenda</a:t>
            </a:r>
            <a:endParaRPr/>
          </a:p>
        </p:txBody>
      </p:sp>
      <p:sp>
        <p:nvSpPr>
          <p:cNvPr id="155" name="Google Shape;155;g38763d7c8b0_1_0"/>
          <p:cNvSpPr txBox="1"/>
          <p:nvPr>
            <p:ph idx="1" type="body"/>
          </p:nvPr>
        </p:nvSpPr>
        <p:spPr>
          <a:xfrm>
            <a:off x="1484300" y="1941950"/>
            <a:ext cx="10018800" cy="3437400"/>
          </a:xfrm>
          <a:prstGeom prst="rect">
            <a:avLst/>
          </a:prstGeom>
        </p:spPr>
        <p:txBody>
          <a:bodyPr anchorCtr="0" anchor="ctr" bIns="45700" lIns="91425" spcFirstLastPara="1" rIns="91425" wrap="square" tIns="45700">
            <a:normAutofit/>
          </a:bodyPr>
          <a:lstStyle/>
          <a:p>
            <a:pPr indent="-437959" lvl="0" marL="457200" rtl="0" algn="l">
              <a:lnSpc>
                <a:spcPct val="80000"/>
              </a:lnSpc>
              <a:spcBef>
                <a:spcPts val="600"/>
              </a:spcBef>
              <a:spcAft>
                <a:spcPts val="0"/>
              </a:spcAft>
              <a:buSzPts val="3297"/>
              <a:buChar char="•"/>
            </a:pPr>
            <a:r>
              <a:rPr lang="en-US" sz="3297"/>
              <a:t>Student Services Department</a:t>
            </a:r>
            <a:endParaRPr sz="3297"/>
          </a:p>
          <a:p>
            <a:pPr indent="-437959" lvl="0" marL="457200" rtl="0" algn="l">
              <a:lnSpc>
                <a:spcPct val="80000"/>
              </a:lnSpc>
              <a:spcBef>
                <a:spcPts val="0"/>
              </a:spcBef>
              <a:spcAft>
                <a:spcPts val="0"/>
              </a:spcAft>
              <a:buSzPts val="3297"/>
              <a:buChar char="•"/>
            </a:pPr>
            <a:r>
              <a:rPr lang="en-US" sz="3297"/>
              <a:t>Booking an Appointment</a:t>
            </a:r>
            <a:endParaRPr sz="3297"/>
          </a:p>
          <a:p>
            <a:pPr indent="-437959" lvl="0" marL="457200" rtl="0" algn="l">
              <a:lnSpc>
                <a:spcPct val="80000"/>
              </a:lnSpc>
              <a:spcBef>
                <a:spcPts val="0"/>
              </a:spcBef>
              <a:spcAft>
                <a:spcPts val="0"/>
              </a:spcAft>
              <a:buSzPts val="3297"/>
              <a:buChar char="•"/>
            </a:pPr>
            <a:r>
              <a:rPr lang="en-US" sz="3297"/>
              <a:t>Timetables</a:t>
            </a:r>
            <a:endParaRPr sz="3297"/>
          </a:p>
          <a:p>
            <a:pPr indent="-437959" lvl="0" marL="457200" rtl="0" algn="l">
              <a:lnSpc>
                <a:spcPct val="80000"/>
              </a:lnSpc>
              <a:spcBef>
                <a:spcPts val="0"/>
              </a:spcBef>
              <a:spcAft>
                <a:spcPts val="0"/>
              </a:spcAft>
              <a:buSzPts val="3297"/>
              <a:buChar char="•"/>
            </a:pPr>
            <a:r>
              <a:rPr lang="en-US" sz="3297"/>
              <a:t>Community Service (Volunteering)</a:t>
            </a:r>
            <a:endParaRPr sz="3297"/>
          </a:p>
          <a:p>
            <a:pPr indent="-437959" lvl="0" marL="457200" rtl="0" algn="l">
              <a:lnSpc>
                <a:spcPct val="80000"/>
              </a:lnSpc>
              <a:spcBef>
                <a:spcPts val="0"/>
              </a:spcBef>
              <a:spcAft>
                <a:spcPts val="0"/>
              </a:spcAft>
              <a:buSzPts val="3297"/>
              <a:buChar char="•"/>
            </a:pPr>
            <a:r>
              <a:rPr lang="en-US" sz="3297"/>
              <a:t>Supports and Resources</a:t>
            </a:r>
            <a:endParaRPr sz="3297"/>
          </a:p>
          <a:p>
            <a:pPr indent="-437959" lvl="0" marL="457200" rtl="0" algn="l">
              <a:lnSpc>
                <a:spcPct val="80000"/>
              </a:lnSpc>
              <a:spcBef>
                <a:spcPts val="0"/>
              </a:spcBef>
              <a:spcAft>
                <a:spcPts val="0"/>
              </a:spcAft>
              <a:buSzPts val="3297"/>
              <a:buChar char="•"/>
            </a:pPr>
            <a:r>
              <a:rPr lang="en-US" sz="3297"/>
              <a:t>School Involvement</a:t>
            </a:r>
            <a:endParaRPr sz="3300"/>
          </a:p>
        </p:txBody>
      </p:sp>
      <p:pic>
        <p:nvPicPr>
          <p:cNvPr id="156" name="Google Shape;156;g38763d7c8b0_1_0"/>
          <p:cNvPicPr preferRelativeResize="0"/>
          <p:nvPr/>
        </p:nvPicPr>
        <p:blipFill rotWithShape="1">
          <a:blip r:embed="rId3">
            <a:alphaModFix/>
          </a:blip>
          <a:srcRect b="0" l="0" r="0" t="0"/>
          <a:stretch/>
        </p:blipFill>
        <p:spPr>
          <a:xfrm>
            <a:off x="10320862" y="747427"/>
            <a:ext cx="1248838" cy="1998141"/>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sp>
        <p:nvSpPr>
          <p:cNvPr id="293" name="Google Shape;293;g38782ae038f_2_15"/>
          <p:cNvSpPr txBox="1"/>
          <p:nvPr>
            <p:ph type="title"/>
          </p:nvPr>
        </p:nvSpPr>
        <p:spPr>
          <a:xfrm>
            <a:off x="1484300" y="236150"/>
            <a:ext cx="10018800" cy="11406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en-US"/>
              <a:t>Graduation Coach Room</a:t>
            </a:r>
            <a:endParaRPr/>
          </a:p>
        </p:txBody>
      </p:sp>
      <p:sp>
        <p:nvSpPr>
          <p:cNvPr id="294" name="Google Shape;294;g38782ae038f_2_15"/>
          <p:cNvSpPr txBox="1"/>
          <p:nvPr>
            <p:ph idx="1" type="body"/>
          </p:nvPr>
        </p:nvSpPr>
        <p:spPr>
          <a:xfrm>
            <a:off x="1484300" y="1698250"/>
            <a:ext cx="10018800" cy="4473300"/>
          </a:xfrm>
          <a:prstGeom prst="rect">
            <a:avLst/>
          </a:prstGeom>
        </p:spPr>
        <p:txBody>
          <a:bodyPr anchorCtr="0" anchor="ctr" bIns="45700" lIns="91425" spcFirstLastPara="1" rIns="91425" wrap="square" tIns="45700">
            <a:noAutofit/>
          </a:bodyPr>
          <a:lstStyle/>
          <a:p>
            <a:pPr indent="0" lvl="0" marL="0" rtl="0" algn="l">
              <a:lnSpc>
                <a:spcPct val="90000"/>
              </a:lnSpc>
              <a:spcBef>
                <a:spcPts val="360"/>
              </a:spcBef>
              <a:spcAft>
                <a:spcPts val="0"/>
              </a:spcAft>
              <a:buSzPts val="935"/>
              <a:buNone/>
            </a:pPr>
            <a:r>
              <a:rPr b="1" lang="en-US" sz="2240">
                <a:latin typeface="Calibri"/>
                <a:ea typeface="Calibri"/>
                <a:cs typeface="Calibri"/>
                <a:sym typeface="Calibri"/>
              </a:rPr>
              <a:t>Students may use the Graduation Coach Room for</a:t>
            </a:r>
            <a:r>
              <a:rPr lang="en-US" sz="2240">
                <a:latin typeface="Calibri"/>
                <a:ea typeface="Calibri"/>
                <a:cs typeface="Calibri"/>
                <a:sym typeface="Calibri"/>
              </a:rPr>
              <a:t>:</a:t>
            </a:r>
            <a:endParaRPr sz="2240">
              <a:latin typeface="Calibri"/>
              <a:ea typeface="Calibri"/>
              <a:cs typeface="Calibri"/>
              <a:sym typeface="Calibri"/>
            </a:endParaRPr>
          </a:p>
          <a:p>
            <a:pPr indent="-382174" lvl="0" marL="457200" rtl="0" algn="l">
              <a:lnSpc>
                <a:spcPct val="90000"/>
              </a:lnSpc>
              <a:spcBef>
                <a:spcPts val="360"/>
              </a:spcBef>
              <a:spcAft>
                <a:spcPts val="0"/>
              </a:spcAft>
              <a:buSzPts val="2419"/>
              <a:buFont typeface="Calibri"/>
              <a:buChar char="•"/>
            </a:pPr>
            <a:r>
              <a:rPr lang="en-US" sz="2240">
                <a:latin typeface="Calibri"/>
                <a:ea typeface="Calibri"/>
                <a:cs typeface="Calibri"/>
                <a:sym typeface="Calibri"/>
              </a:rPr>
              <a:t>A quiet, alternative space to complete assignments</a:t>
            </a:r>
            <a:endParaRPr sz="2240">
              <a:latin typeface="Calibri"/>
              <a:ea typeface="Calibri"/>
              <a:cs typeface="Calibri"/>
              <a:sym typeface="Calibri"/>
            </a:endParaRPr>
          </a:p>
          <a:p>
            <a:pPr indent="-382174" lvl="0" marL="457200" rtl="0" algn="l">
              <a:lnSpc>
                <a:spcPct val="90000"/>
              </a:lnSpc>
              <a:spcBef>
                <a:spcPts val="0"/>
              </a:spcBef>
              <a:spcAft>
                <a:spcPts val="0"/>
              </a:spcAft>
              <a:buSzPts val="2419"/>
              <a:buFont typeface="Calibri"/>
              <a:buChar char="•"/>
            </a:pPr>
            <a:r>
              <a:rPr lang="en-US" sz="2240">
                <a:latin typeface="Calibri"/>
                <a:ea typeface="Calibri"/>
                <a:cs typeface="Calibri"/>
                <a:sym typeface="Calibri"/>
              </a:rPr>
              <a:t>Social-emotional check-ins</a:t>
            </a:r>
            <a:endParaRPr sz="2240">
              <a:latin typeface="Calibri"/>
              <a:ea typeface="Calibri"/>
              <a:cs typeface="Calibri"/>
              <a:sym typeface="Calibri"/>
            </a:endParaRPr>
          </a:p>
          <a:p>
            <a:pPr indent="-382174" lvl="0" marL="457200" rtl="0" algn="l">
              <a:lnSpc>
                <a:spcPct val="90000"/>
              </a:lnSpc>
              <a:spcBef>
                <a:spcPts val="0"/>
              </a:spcBef>
              <a:spcAft>
                <a:spcPts val="0"/>
              </a:spcAft>
              <a:buSzPts val="2419"/>
              <a:buFont typeface="Calibri"/>
              <a:buChar char="•"/>
            </a:pPr>
            <a:r>
              <a:rPr lang="en-US" sz="2240">
                <a:latin typeface="Calibri"/>
                <a:ea typeface="Calibri"/>
                <a:cs typeface="Calibri"/>
                <a:sym typeface="Calibri"/>
              </a:rPr>
              <a:t>During lunch or spare periods</a:t>
            </a:r>
            <a:endParaRPr sz="2240">
              <a:latin typeface="Calibri"/>
              <a:ea typeface="Calibri"/>
              <a:cs typeface="Calibri"/>
              <a:sym typeface="Calibri"/>
            </a:endParaRPr>
          </a:p>
          <a:p>
            <a:pPr indent="0" lvl="0" marL="0" rtl="0" algn="l">
              <a:lnSpc>
                <a:spcPct val="90000"/>
              </a:lnSpc>
              <a:spcBef>
                <a:spcPts val="360"/>
              </a:spcBef>
              <a:spcAft>
                <a:spcPts val="0"/>
              </a:spcAft>
              <a:buSzPts val="935"/>
              <a:buNone/>
            </a:pPr>
            <a:r>
              <a:t/>
            </a:r>
            <a:endParaRPr sz="2240">
              <a:latin typeface="Calibri"/>
              <a:ea typeface="Calibri"/>
              <a:cs typeface="Calibri"/>
              <a:sym typeface="Calibri"/>
            </a:endParaRPr>
          </a:p>
          <a:p>
            <a:pPr indent="0" lvl="0" marL="0" rtl="0" algn="l">
              <a:lnSpc>
                <a:spcPct val="90000"/>
              </a:lnSpc>
              <a:spcBef>
                <a:spcPts val="360"/>
              </a:spcBef>
              <a:spcAft>
                <a:spcPts val="0"/>
              </a:spcAft>
              <a:buSzPts val="935"/>
              <a:buNone/>
            </a:pPr>
            <a:r>
              <a:rPr b="1" lang="en-US" sz="2240">
                <a:latin typeface="Calibri"/>
                <a:ea typeface="Calibri"/>
                <a:cs typeface="Calibri"/>
                <a:sym typeface="Calibri"/>
              </a:rPr>
              <a:t>Access Procedure</a:t>
            </a:r>
            <a:r>
              <a:rPr lang="en-US" sz="2240">
                <a:latin typeface="Calibri"/>
                <a:ea typeface="Calibri"/>
                <a:cs typeface="Calibri"/>
                <a:sym typeface="Calibri"/>
              </a:rPr>
              <a:t>:</a:t>
            </a:r>
            <a:endParaRPr sz="2240">
              <a:latin typeface="Calibri"/>
              <a:ea typeface="Calibri"/>
              <a:cs typeface="Calibri"/>
              <a:sym typeface="Calibri"/>
            </a:endParaRPr>
          </a:p>
          <a:p>
            <a:pPr indent="-382174" lvl="0" marL="457200" rtl="0" algn="l">
              <a:lnSpc>
                <a:spcPct val="90000"/>
              </a:lnSpc>
              <a:spcBef>
                <a:spcPts val="360"/>
              </a:spcBef>
              <a:spcAft>
                <a:spcPts val="0"/>
              </a:spcAft>
              <a:buSzPts val="2419"/>
              <a:buFont typeface="Calibri"/>
              <a:buChar char="•"/>
            </a:pPr>
            <a:r>
              <a:rPr lang="en-US" sz="2240">
                <a:latin typeface="Calibri"/>
                <a:ea typeface="Calibri"/>
                <a:cs typeface="Calibri"/>
                <a:sym typeface="Calibri"/>
              </a:rPr>
              <a:t>Student must request permission from classroom teacher before coming to the room</a:t>
            </a:r>
            <a:endParaRPr sz="2240">
              <a:latin typeface="Calibri"/>
              <a:ea typeface="Calibri"/>
              <a:cs typeface="Calibri"/>
              <a:sym typeface="Calibri"/>
            </a:endParaRPr>
          </a:p>
          <a:p>
            <a:pPr indent="-382174" lvl="0" marL="457200" rtl="0" algn="l">
              <a:lnSpc>
                <a:spcPct val="90000"/>
              </a:lnSpc>
              <a:spcBef>
                <a:spcPts val="0"/>
              </a:spcBef>
              <a:spcAft>
                <a:spcPts val="0"/>
              </a:spcAft>
              <a:buSzPts val="2419"/>
              <a:buFont typeface="Calibri"/>
              <a:buChar char="•"/>
            </a:pPr>
            <a:r>
              <a:rPr lang="en-US" sz="2240">
                <a:latin typeface="Calibri"/>
                <a:ea typeface="Calibri"/>
                <a:cs typeface="Calibri"/>
                <a:sym typeface="Calibri"/>
              </a:rPr>
              <a:t>Teacher emails Patricia to confirm space availability (once phone is installed, teachers can call)</a:t>
            </a:r>
            <a:endParaRPr sz="2240">
              <a:latin typeface="Calibri"/>
              <a:ea typeface="Calibri"/>
              <a:cs typeface="Calibri"/>
              <a:sym typeface="Calibri"/>
            </a:endParaRPr>
          </a:p>
          <a:p>
            <a:pPr indent="-382174" lvl="0" marL="457200" rtl="0" algn="l">
              <a:lnSpc>
                <a:spcPct val="90000"/>
              </a:lnSpc>
              <a:spcBef>
                <a:spcPts val="0"/>
              </a:spcBef>
              <a:spcAft>
                <a:spcPts val="0"/>
              </a:spcAft>
              <a:buSzPts val="2419"/>
              <a:buFont typeface="Calibri"/>
              <a:buChar char="•"/>
            </a:pPr>
            <a:r>
              <a:rPr lang="en-US" sz="2240">
                <a:latin typeface="Calibri"/>
                <a:ea typeface="Calibri"/>
                <a:cs typeface="Calibri"/>
                <a:sym typeface="Calibri"/>
              </a:rPr>
              <a:t>Once student arrives, Graduation Coach will confirm attendance via email to the teacher (phone call once installed)</a:t>
            </a:r>
            <a:endParaRPr sz="2240">
              <a:latin typeface="Calibri"/>
              <a:ea typeface="Calibri"/>
              <a:cs typeface="Calibri"/>
              <a:sym typeface="Calibri"/>
            </a:endParaRPr>
          </a:p>
          <a:p>
            <a:pPr indent="-382174" lvl="0" marL="457200" rtl="0" algn="l">
              <a:lnSpc>
                <a:spcPct val="90000"/>
              </a:lnSpc>
              <a:spcBef>
                <a:spcPts val="0"/>
              </a:spcBef>
              <a:spcAft>
                <a:spcPts val="0"/>
              </a:spcAft>
              <a:buSzPts val="2419"/>
              <a:buFont typeface="Calibri"/>
              <a:buChar char="•"/>
            </a:pPr>
            <a:r>
              <a:rPr lang="en-US" sz="2240">
                <a:latin typeface="Calibri"/>
                <a:ea typeface="Calibri"/>
                <a:cs typeface="Calibri"/>
                <a:sym typeface="Calibri"/>
              </a:rPr>
              <a:t>Attendance</a:t>
            </a:r>
            <a:r>
              <a:rPr lang="en-US" sz="2240">
                <a:latin typeface="Calibri"/>
                <a:ea typeface="Calibri"/>
                <a:cs typeface="Calibri"/>
                <a:sym typeface="Calibri"/>
              </a:rPr>
              <a:t>: student is marked present in class if they are working in the Graduation Coach room</a:t>
            </a:r>
            <a:endParaRPr sz="2240">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 name="Shape 299"/>
        <p:cNvGrpSpPr/>
        <p:nvPr/>
      </p:nvGrpSpPr>
      <p:grpSpPr>
        <a:xfrm>
          <a:off x="0" y="0"/>
          <a:ext cx="0" cy="0"/>
          <a:chOff x="0" y="0"/>
          <a:chExt cx="0" cy="0"/>
        </a:xfrm>
      </p:grpSpPr>
      <p:sp>
        <p:nvSpPr>
          <p:cNvPr id="300" name="Google Shape;300;g38763d7c8b0_1_156"/>
          <p:cNvSpPr txBox="1"/>
          <p:nvPr>
            <p:ph type="title"/>
          </p:nvPr>
        </p:nvSpPr>
        <p:spPr>
          <a:xfrm>
            <a:off x="1484300" y="236150"/>
            <a:ext cx="10018800" cy="11580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en-US"/>
              <a:t>School Website</a:t>
            </a:r>
            <a:endParaRPr/>
          </a:p>
        </p:txBody>
      </p:sp>
      <p:sp>
        <p:nvSpPr>
          <p:cNvPr id="301" name="Google Shape;301;g38763d7c8b0_1_156"/>
          <p:cNvSpPr txBox="1"/>
          <p:nvPr>
            <p:ph idx="1" type="body"/>
          </p:nvPr>
        </p:nvSpPr>
        <p:spPr>
          <a:xfrm>
            <a:off x="1484300" y="1394150"/>
            <a:ext cx="10018800" cy="2236200"/>
          </a:xfrm>
          <a:prstGeom prst="rect">
            <a:avLst/>
          </a:prstGeom>
        </p:spPr>
        <p:txBody>
          <a:bodyPr anchorCtr="0" anchor="ctr" bIns="45700" lIns="91425" spcFirstLastPara="1" rIns="91425" wrap="square" tIns="45700">
            <a:normAutofit/>
          </a:bodyPr>
          <a:lstStyle/>
          <a:p>
            <a:pPr indent="0" lvl="0" marL="0" rtl="0" algn="l">
              <a:spcBef>
                <a:spcPts val="360"/>
              </a:spcBef>
              <a:spcAft>
                <a:spcPts val="0"/>
              </a:spcAft>
              <a:buNone/>
            </a:pPr>
            <a:r>
              <a:rPr lang="en-US"/>
              <a:t>Check the school </a:t>
            </a:r>
            <a:r>
              <a:rPr lang="en-US"/>
              <a:t>website</a:t>
            </a:r>
            <a:r>
              <a:rPr lang="en-US"/>
              <a:t> daily for:</a:t>
            </a:r>
            <a:endParaRPr/>
          </a:p>
          <a:p>
            <a:pPr indent="-394335" lvl="0" marL="457200" rtl="0" algn="l">
              <a:spcBef>
                <a:spcPts val="360"/>
              </a:spcBef>
              <a:spcAft>
                <a:spcPts val="0"/>
              </a:spcAft>
              <a:buSzPts val="2610"/>
              <a:buChar char="•"/>
            </a:pPr>
            <a:r>
              <a:rPr lang="en-US"/>
              <a:t>Daily Announcements</a:t>
            </a:r>
            <a:endParaRPr/>
          </a:p>
          <a:p>
            <a:pPr indent="-394335" lvl="0" marL="457200" rtl="0" algn="l">
              <a:spcBef>
                <a:spcPts val="0"/>
              </a:spcBef>
              <a:spcAft>
                <a:spcPts val="0"/>
              </a:spcAft>
              <a:buSzPts val="2610"/>
              <a:buChar char="•"/>
            </a:pPr>
            <a:r>
              <a:rPr lang="en-US"/>
              <a:t>Important updates</a:t>
            </a:r>
            <a:endParaRPr/>
          </a:p>
          <a:p>
            <a:pPr indent="-394335" lvl="0" marL="457200" rtl="0" algn="l">
              <a:spcBef>
                <a:spcPts val="0"/>
              </a:spcBef>
              <a:spcAft>
                <a:spcPts val="0"/>
              </a:spcAft>
              <a:buSzPts val="2610"/>
              <a:buChar char="•"/>
            </a:pPr>
            <a:r>
              <a:rPr lang="en-US"/>
              <a:t>Important information (programs, etc.)</a:t>
            </a:r>
            <a:endParaRPr/>
          </a:p>
        </p:txBody>
      </p:sp>
      <p:pic>
        <p:nvPicPr>
          <p:cNvPr id="302" name="Google Shape;302;g38763d7c8b0_1_156"/>
          <p:cNvPicPr preferRelativeResize="0"/>
          <p:nvPr/>
        </p:nvPicPr>
        <p:blipFill>
          <a:blip r:embed="rId3">
            <a:alphaModFix/>
          </a:blip>
          <a:stretch>
            <a:fillRect/>
          </a:stretch>
        </p:blipFill>
        <p:spPr>
          <a:xfrm>
            <a:off x="3505200" y="3630351"/>
            <a:ext cx="5977000" cy="3117851"/>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pic>
        <p:nvPicPr>
          <p:cNvPr id="308" name="Google Shape;308;g38763d7c8b0_1_170"/>
          <p:cNvPicPr preferRelativeResize="0"/>
          <p:nvPr/>
        </p:nvPicPr>
        <p:blipFill>
          <a:blip r:embed="rId3">
            <a:alphaModFix/>
          </a:blip>
          <a:stretch>
            <a:fillRect/>
          </a:stretch>
        </p:blipFill>
        <p:spPr>
          <a:xfrm>
            <a:off x="0" y="0"/>
            <a:ext cx="14371197" cy="6857999"/>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 name="Shape 313"/>
        <p:cNvGrpSpPr/>
        <p:nvPr/>
      </p:nvGrpSpPr>
      <p:grpSpPr>
        <a:xfrm>
          <a:off x="0" y="0"/>
          <a:ext cx="0" cy="0"/>
          <a:chOff x="0" y="0"/>
          <a:chExt cx="0" cy="0"/>
        </a:xfrm>
      </p:grpSpPr>
      <p:pic>
        <p:nvPicPr>
          <p:cNvPr id="314" name="Google Shape;314;g38763d7c8b0_1_163"/>
          <p:cNvPicPr preferRelativeResize="0"/>
          <p:nvPr/>
        </p:nvPicPr>
        <p:blipFill>
          <a:blip r:embed="rId3">
            <a:alphaModFix/>
          </a:blip>
          <a:stretch>
            <a:fillRect/>
          </a:stretch>
        </p:blipFill>
        <p:spPr>
          <a:xfrm>
            <a:off x="0" y="0"/>
            <a:ext cx="12565407" cy="6858001"/>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9" name="Shape 319"/>
        <p:cNvGrpSpPr/>
        <p:nvPr/>
      </p:nvGrpSpPr>
      <p:grpSpPr>
        <a:xfrm>
          <a:off x="0" y="0"/>
          <a:ext cx="0" cy="0"/>
          <a:chOff x="0" y="0"/>
          <a:chExt cx="0" cy="0"/>
        </a:xfrm>
      </p:grpSpPr>
      <p:sp>
        <p:nvSpPr>
          <p:cNvPr id="320" name="Google Shape;320;g37dad50d5d4_0_0"/>
          <p:cNvSpPr txBox="1"/>
          <p:nvPr>
            <p:ph type="title"/>
          </p:nvPr>
        </p:nvSpPr>
        <p:spPr>
          <a:xfrm>
            <a:off x="1611275" y="87925"/>
            <a:ext cx="10018800" cy="12426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SzPts val="1800"/>
              <a:buNone/>
            </a:pPr>
            <a:r>
              <a:rPr b="1" lang="en-US"/>
              <a:t>Student Services D2L Site</a:t>
            </a:r>
            <a:endParaRPr b="1"/>
          </a:p>
        </p:txBody>
      </p:sp>
      <p:sp>
        <p:nvSpPr>
          <p:cNvPr id="321" name="Google Shape;321;g37dad50d5d4_0_0"/>
          <p:cNvSpPr txBox="1"/>
          <p:nvPr>
            <p:ph idx="1" type="body"/>
          </p:nvPr>
        </p:nvSpPr>
        <p:spPr>
          <a:xfrm>
            <a:off x="2990375" y="1443750"/>
            <a:ext cx="7260600" cy="2536500"/>
          </a:xfrm>
          <a:prstGeom prst="rect">
            <a:avLst/>
          </a:prstGeom>
          <a:noFill/>
          <a:ln>
            <a:noFill/>
          </a:ln>
        </p:spPr>
        <p:txBody>
          <a:bodyPr anchorCtr="0" anchor="ctr" bIns="45700" lIns="91425" spcFirstLastPara="1" rIns="91425" wrap="square" tIns="45700">
            <a:noAutofit/>
          </a:bodyPr>
          <a:lstStyle/>
          <a:p>
            <a:pPr indent="0" lvl="0" marL="0" rtl="0" algn="l">
              <a:lnSpc>
                <a:spcPct val="80000"/>
              </a:lnSpc>
              <a:spcBef>
                <a:spcPts val="360"/>
              </a:spcBef>
              <a:spcAft>
                <a:spcPts val="0"/>
              </a:spcAft>
              <a:buSzPts val="852"/>
              <a:buNone/>
            </a:pPr>
            <a:r>
              <a:t/>
            </a:r>
            <a:endParaRPr sz="2700"/>
          </a:p>
          <a:p>
            <a:pPr indent="0" lvl="0" marL="0" rtl="0" algn="l">
              <a:lnSpc>
                <a:spcPct val="80000"/>
              </a:lnSpc>
              <a:spcBef>
                <a:spcPts val="360"/>
              </a:spcBef>
              <a:spcAft>
                <a:spcPts val="0"/>
              </a:spcAft>
              <a:buSzPts val="852"/>
              <a:buNone/>
            </a:pPr>
            <a:r>
              <a:rPr lang="en-US" sz="2700"/>
              <a:t>Check our site</a:t>
            </a:r>
            <a:r>
              <a:rPr b="1" lang="en-US" sz="2700"/>
              <a:t> frequently</a:t>
            </a:r>
            <a:r>
              <a:rPr lang="en-US" sz="2700"/>
              <a:t> for information about:</a:t>
            </a:r>
            <a:endParaRPr sz="2700"/>
          </a:p>
          <a:p>
            <a:pPr indent="-400050" lvl="0" marL="457200" rtl="0" algn="l">
              <a:lnSpc>
                <a:spcPct val="80000"/>
              </a:lnSpc>
              <a:spcBef>
                <a:spcPts val="600"/>
              </a:spcBef>
              <a:spcAft>
                <a:spcPts val="0"/>
              </a:spcAft>
              <a:buSzPts val="2700"/>
              <a:buFont typeface="Corbel"/>
              <a:buChar char="•"/>
            </a:pPr>
            <a:r>
              <a:rPr lang="en-US" sz="2700"/>
              <a:t>Volunteer opportunities</a:t>
            </a:r>
            <a:endParaRPr sz="2700"/>
          </a:p>
          <a:p>
            <a:pPr indent="-400050" lvl="0" marL="457200" rtl="0" algn="l">
              <a:lnSpc>
                <a:spcPct val="80000"/>
              </a:lnSpc>
              <a:spcBef>
                <a:spcPts val="0"/>
              </a:spcBef>
              <a:spcAft>
                <a:spcPts val="0"/>
              </a:spcAft>
              <a:buSzPts val="2700"/>
              <a:buFont typeface="Corbel"/>
              <a:buChar char="•"/>
            </a:pPr>
            <a:r>
              <a:rPr lang="en-US" sz="2700"/>
              <a:t>Enrichment opportunities</a:t>
            </a:r>
            <a:endParaRPr sz="2700"/>
          </a:p>
          <a:p>
            <a:pPr indent="-400050" lvl="0" marL="457200" rtl="0" algn="l">
              <a:lnSpc>
                <a:spcPct val="80000"/>
              </a:lnSpc>
              <a:spcBef>
                <a:spcPts val="0"/>
              </a:spcBef>
              <a:spcAft>
                <a:spcPts val="0"/>
              </a:spcAft>
              <a:buSzPts val="2700"/>
              <a:buFont typeface="Corbel"/>
              <a:buChar char="•"/>
            </a:pPr>
            <a:r>
              <a:rPr lang="en-US" sz="2700"/>
              <a:t>Course selection</a:t>
            </a:r>
            <a:endParaRPr sz="2700"/>
          </a:p>
          <a:p>
            <a:pPr indent="-400050" lvl="0" marL="457200" rtl="0" algn="l">
              <a:lnSpc>
                <a:spcPct val="80000"/>
              </a:lnSpc>
              <a:spcBef>
                <a:spcPts val="0"/>
              </a:spcBef>
              <a:spcAft>
                <a:spcPts val="0"/>
              </a:spcAft>
              <a:buSzPts val="2700"/>
              <a:buFont typeface="Corbel"/>
              <a:buChar char="•"/>
            </a:pPr>
            <a:r>
              <a:rPr lang="en-US" sz="2700"/>
              <a:t>Post-secondary pathway planning</a:t>
            </a:r>
            <a:endParaRPr sz="2700"/>
          </a:p>
          <a:p>
            <a:pPr indent="-400050" lvl="0" marL="457200" rtl="0" algn="l">
              <a:lnSpc>
                <a:spcPct val="80000"/>
              </a:lnSpc>
              <a:spcBef>
                <a:spcPts val="0"/>
              </a:spcBef>
              <a:spcAft>
                <a:spcPts val="0"/>
              </a:spcAft>
              <a:buSzPts val="2700"/>
              <a:buChar char="•"/>
            </a:pPr>
            <a:r>
              <a:rPr lang="en-US" sz="2700"/>
              <a:t>And more!</a:t>
            </a:r>
            <a:endParaRPr sz="2700"/>
          </a:p>
        </p:txBody>
      </p:sp>
      <p:pic>
        <p:nvPicPr>
          <p:cNvPr id="322" name="Google Shape;322;g37dad50d5d4_0_0"/>
          <p:cNvPicPr preferRelativeResize="0"/>
          <p:nvPr/>
        </p:nvPicPr>
        <p:blipFill>
          <a:blip r:embed="rId3">
            <a:alphaModFix/>
          </a:blip>
          <a:stretch>
            <a:fillRect/>
          </a:stretch>
        </p:blipFill>
        <p:spPr>
          <a:xfrm>
            <a:off x="-1" y="0"/>
            <a:ext cx="2596175" cy="6858001"/>
          </a:xfrm>
          <a:prstGeom prst="rect">
            <a:avLst/>
          </a:prstGeom>
          <a:noFill/>
          <a:ln>
            <a:noFill/>
          </a:ln>
        </p:spPr>
      </p:pic>
      <p:pic>
        <p:nvPicPr>
          <p:cNvPr id="323" name="Google Shape;323;g37dad50d5d4_0_0"/>
          <p:cNvPicPr preferRelativeResize="0"/>
          <p:nvPr/>
        </p:nvPicPr>
        <p:blipFill>
          <a:blip r:embed="rId4">
            <a:alphaModFix/>
          </a:blip>
          <a:stretch>
            <a:fillRect/>
          </a:stretch>
        </p:blipFill>
        <p:spPr>
          <a:xfrm>
            <a:off x="10114089" y="0"/>
            <a:ext cx="2077923" cy="6858000"/>
          </a:xfrm>
          <a:prstGeom prst="rect">
            <a:avLst/>
          </a:prstGeom>
          <a:noFill/>
          <a:ln>
            <a:noFill/>
          </a:ln>
        </p:spPr>
      </p:pic>
      <p:pic>
        <p:nvPicPr>
          <p:cNvPr id="324" name="Google Shape;324;g37dad50d5d4_0_0"/>
          <p:cNvPicPr preferRelativeResize="0"/>
          <p:nvPr/>
        </p:nvPicPr>
        <p:blipFill>
          <a:blip r:embed="rId5">
            <a:alphaModFix/>
          </a:blip>
          <a:stretch>
            <a:fillRect/>
          </a:stretch>
        </p:blipFill>
        <p:spPr>
          <a:xfrm>
            <a:off x="2991501" y="4285050"/>
            <a:ext cx="6383041" cy="257295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 name="Shape 329"/>
        <p:cNvGrpSpPr/>
        <p:nvPr/>
      </p:nvGrpSpPr>
      <p:grpSpPr>
        <a:xfrm>
          <a:off x="0" y="0"/>
          <a:ext cx="0" cy="0"/>
          <a:chOff x="0" y="0"/>
          <a:chExt cx="0" cy="0"/>
        </a:xfrm>
      </p:grpSpPr>
      <p:sp>
        <p:nvSpPr>
          <p:cNvPr id="330" name="Google Shape;330;g38782ae038f_2_67"/>
          <p:cNvSpPr txBox="1"/>
          <p:nvPr>
            <p:ph type="title"/>
          </p:nvPr>
        </p:nvSpPr>
        <p:spPr>
          <a:xfrm>
            <a:off x="1495650" y="128800"/>
            <a:ext cx="10018800" cy="10299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en-US"/>
              <a:t>Student Services D2L Site- Content</a:t>
            </a:r>
            <a:endParaRPr/>
          </a:p>
        </p:txBody>
      </p:sp>
      <p:graphicFrame>
        <p:nvGraphicFramePr>
          <p:cNvPr id="331" name="Google Shape;331;g38782ae038f_2_67"/>
          <p:cNvGraphicFramePr/>
          <p:nvPr/>
        </p:nvGraphicFramePr>
        <p:xfrm>
          <a:off x="1086900" y="1428275"/>
          <a:ext cx="3000000" cy="3000000"/>
        </p:xfrm>
        <a:graphic>
          <a:graphicData uri="http://schemas.openxmlformats.org/drawingml/2006/table">
            <a:tbl>
              <a:tblPr>
                <a:noFill/>
                <a:tableStyleId>{50C4C2D9-0045-409D-8E7F-84E14C880BEF}</a:tableStyleId>
              </a:tblPr>
              <a:tblGrid>
                <a:gridCol w="5143500"/>
                <a:gridCol w="5961600"/>
              </a:tblGrid>
              <a:tr h="4480775">
                <a:tc>
                  <a:txBody>
                    <a:bodyPr/>
                    <a:lstStyle/>
                    <a:p>
                      <a:pPr indent="-374650" lvl="0" marL="457200" rtl="0" algn="l">
                        <a:spcBef>
                          <a:spcPts val="360"/>
                        </a:spcBef>
                        <a:spcAft>
                          <a:spcPts val="0"/>
                        </a:spcAft>
                        <a:buClr>
                          <a:schemeClr val="dk1"/>
                        </a:buClr>
                        <a:buSzPts val="2300"/>
                        <a:buChar char="•"/>
                      </a:pPr>
                      <a:r>
                        <a:rPr lang="en-US" sz="2300">
                          <a:solidFill>
                            <a:schemeClr val="dk1"/>
                          </a:solidFill>
                          <a:latin typeface="Corbel"/>
                          <a:ea typeface="Corbel"/>
                          <a:cs typeface="Corbel"/>
                          <a:sym typeface="Corbel"/>
                        </a:rPr>
                        <a:t>School info</a:t>
                      </a:r>
                      <a:endParaRPr sz="2300">
                        <a:solidFill>
                          <a:schemeClr val="dk1"/>
                        </a:solidFill>
                        <a:latin typeface="Corbel"/>
                        <a:ea typeface="Corbel"/>
                        <a:cs typeface="Corbel"/>
                        <a:sym typeface="Corbel"/>
                      </a:endParaRPr>
                    </a:p>
                    <a:p>
                      <a:pPr indent="-374650" lvl="0" marL="457200" rtl="0" algn="l">
                        <a:spcBef>
                          <a:spcPts val="0"/>
                        </a:spcBef>
                        <a:spcAft>
                          <a:spcPts val="0"/>
                        </a:spcAft>
                        <a:buClr>
                          <a:schemeClr val="dk1"/>
                        </a:buClr>
                        <a:buSzPts val="2300"/>
                        <a:buChar char="•"/>
                      </a:pPr>
                      <a:r>
                        <a:rPr lang="en-US" sz="2300">
                          <a:solidFill>
                            <a:schemeClr val="dk1"/>
                          </a:solidFill>
                          <a:latin typeface="Corbel"/>
                          <a:ea typeface="Corbel"/>
                          <a:cs typeface="Corbel"/>
                          <a:sym typeface="Corbel"/>
                        </a:rPr>
                        <a:t>Booking an appointment</a:t>
                      </a:r>
                      <a:endParaRPr sz="2300">
                        <a:solidFill>
                          <a:schemeClr val="dk1"/>
                        </a:solidFill>
                        <a:latin typeface="Corbel"/>
                        <a:ea typeface="Corbel"/>
                        <a:cs typeface="Corbel"/>
                        <a:sym typeface="Corbel"/>
                      </a:endParaRPr>
                    </a:p>
                    <a:p>
                      <a:pPr indent="-374650" lvl="0" marL="457200" rtl="0" algn="l">
                        <a:spcBef>
                          <a:spcPts val="0"/>
                        </a:spcBef>
                        <a:spcAft>
                          <a:spcPts val="0"/>
                        </a:spcAft>
                        <a:buClr>
                          <a:schemeClr val="dk1"/>
                        </a:buClr>
                        <a:buSzPts val="2300"/>
                        <a:buChar char="•"/>
                      </a:pPr>
                      <a:r>
                        <a:rPr lang="en-US" sz="2300">
                          <a:solidFill>
                            <a:schemeClr val="dk1"/>
                          </a:solidFill>
                          <a:latin typeface="Corbel"/>
                          <a:ea typeface="Corbel"/>
                          <a:cs typeface="Corbel"/>
                          <a:sym typeface="Corbel"/>
                        </a:rPr>
                        <a:t>Community Service Hours</a:t>
                      </a:r>
                      <a:endParaRPr sz="2300">
                        <a:solidFill>
                          <a:schemeClr val="dk1"/>
                        </a:solidFill>
                        <a:latin typeface="Corbel"/>
                        <a:ea typeface="Corbel"/>
                        <a:cs typeface="Corbel"/>
                        <a:sym typeface="Corbel"/>
                      </a:endParaRPr>
                    </a:p>
                    <a:p>
                      <a:pPr indent="-374650" lvl="0" marL="457200" rtl="0" algn="l">
                        <a:spcBef>
                          <a:spcPts val="0"/>
                        </a:spcBef>
                        <a:spcAft>
                          <a:spcPts val="0"/>
                        </a:spcAft>
                        <a:buClr>
                          <a:schemeClr val="dk1"/>
                        </a:buClr>
                        <a:buSzPts val="2300"/>
                        <a:buFont typeface="Corbel"/>
                        <a:buChar char="•"/>
                      </a:pPr>
                      <a:r>
                        <a:rPr lang="en-US" sz="2300">
                          <a:solidFill>
                            <a:schemeClr val="dk1"/>
                          </a:solidFill>
                          <a:latin typeface="Corbel"/>
                          <a:ea typeface="Corbel"/>
                          <a:cs typeface="Corbel"/>
                          <a:sym typeface="Corbel"/>
                        </a:rPr>
                        <a:t>Supports (academic &amp; mental health)</a:t>
                      </a:r>
                      <a:endParaRPr sz="2300">
                        <a:solidFill>
                          <a:schemeClr val="dk1"/>
                        </a:solidFill>
                        <a:latin typeface="Corbel"/>
                        <a:ea typeface="Corbel"/>
                        <a:cs typeface="Corbel"/>
                        <a:sym typeface="Corbel"/>
                      </a:endParaRPr>
                    </a:p>
                    <a:p>
                      <a:pPr indent="-374650" lvl="0" marL="457200" rtl="0" algn="l">
                        <a:spcBef>
                          <a:spcPts val="0"/>
                        </a:spcBef>
                        <a:spcAft>
                          <a:spcPts val="0"/>
                        </a:spcAft>
                        <a:buClr>
                          <a:schemeClr val="dk1"/>
                        </a:buClr>
                        <a:buSzPts val="2300"/>
                        <a:buFont typeface="Corbel"/>
                        <a:buChar char="•"/>
                      </a:pPr>
                      <a:r>
                        <a:rPr lang="en-US" sz="2300">
                          <a:solidFill>
                            <a:schemeClr val="dk1"/>
                          </a:solidFill>
                          <a:latin typeface="Corbel"/>
                          <a:ea typeface="Corbel"/>
                          <a:cs typeface="Corbel"/>
                          <a:sym typeface="Corbel"/>
                        </a:rPr>
                        <a:t>Graduation requirements</a:t>
                      </a:r>
                      <a:endParaRPr sz="2300">
                        <a:solidFill>
                          <a:schemeClr val="dk1"/>
                        </a:solidFill>
                        <a:latin typeface="Corbel"/>
                        <a:ea typeface="Corbel"/>
                        <a:cs typeface="Corbel"/>
                        <a:sym typeface="Corbel"/>
                      </a:endParaRPr>
                    </a:p>
                    <a:p>
                      <a:pPr indent="-374650" lvl="0" marL="457200" rtl="0" algn="l">
                        <a:spcBef>
                          <a:spcPts val="0"/>
                        </a:spcBef>
                        <a:spcAft>
                          <a:spcPts val="0"/>
                        </a:spcAft>
                        <a:buClr>
                          <a:schemeClr val="dk1"/>
                        </a:buClr>
                        <a:buSzPts val="2300"/>
                        <a:buFont typeface="Corbel"/>
                        <a:buChar char="•"/>
                      </a:pPr>
                      <a:r>
                        <a:rPr lang="en-US" sz="2300">
                          <a:solidFill>
                            <a:schemeClr val="dk1"/>
                          </a:solidFill>
                          <a:latin typeface="Corbel"/>
                          <a:ea typeface="Corbel"/>
                          <a:cs typeface="Corbel"/>
                          <a:sym typeface="Corbel"/>
                        </a:rPr>
                        <a:t>Summer school &amp; Night school</a:t>
                      </a:r>
                      <a:endParaRPr sz="2300">
                        <a:solidFill>
                          <a:schemeClr val="dk1"/>
                        </a:solidFill>
                        <a:latin typeface="Corbel"/>
                        <a:ea typeface="Corbel"/>
                        <a:cs typeface="Corbel"/>
                        <a:sym typeface="Corbel"/>
                      </a:endParaRPr>
                    </a:p>
                    <a:p>
                      <a:pPr indent="-374650" lvl="0" marL="457200" rtl="0" algn="l">
                        <a:spcBef>
                          <a:spcPts val="0"/>
                        </a:spcBef>
                        <a:spcAft>
                          <a:spcPts val="0"/>
                        </a:spcAft>
                        <a:buClr>
                          <a:schemeClr val="dk1"/>
                        </a:buClr>
                        <a:buSzPts val="2300"/>
                        <a:buFont typeface="Corbel"/>
                        <a:buChar char="•"/>
                      </a:pPr>
                      <a:r>
                        <a:rPr lang="en-US" sz="2300">
                          <a:solidFill>
                            <a:schemeClr val="dk1"/>
                          </a:solidFill>
                          <a:latin typeface="Corbel"/>
                          <a:ea typeface="Corbel"/>
                          <a:cs typeface="Corbel"/>
                          <a:sym typeface="Corbel"/>
                        </a:rPr>
                        <a:t>SHSM</a:t>
                      </a:r>
                      <a:endParaRPr sz="2300">
                        <a:solidFill>
                          <a:schemeClr val="dk1"/>
                        </a:solidFill>
                        <a:latin typeface="Corbel"/>
                        <a:ea typeface="Corbel"/>
                        <a:cs typeface="Corbel"/>
                        <a:sym typeface="Corbel"/>
                      </a:endParaRPr>
                    </a:p>
                    <a:p>
                      <a:pPr indent="-374650" lvl="0" marL="457200" rtl="0" algn="l">
                        <a:spcBef>
                          <a:spcPts val="0"/>
                        </a:spcBef>
                        <a:spcAft>
                          <a:spcPts val="0"/>
                        </a:spcAft>
                        <a:buClr>
                          <a:schemeClr val="dk1"/>
                        </a:buClr>
                        <a:buSzPts val="2300"/>
                        <a:buFont typeface="Corbel"/>
                        <a:buChar char="•"/>
                      </a:pPr>
                      <a:r>
                        <a:rPr lang="en-US" sz="2300">
                          <a:solidFill>
                            <a:schemeClr val="dk1"/>
                          </a:solidFill>
                          <a:latin typeface="Corbel"/>
                          <a:ea typeface="Corbel"/>
                          <a:cs typeface="Corbel"/>
                          <a:sym typeface="Corbel"/>
                        </a:rPr>
                        <a:t>Co-op</a:t>
                      </a:r>
                      <a:endParaRPr sz="2300">
                        <a:solidFill>
                          <a:schemeClr val="dk1"/>
                        </a:solidFill>
                        <a:latin typeface="Corbel"/>
                        <a:ea typeface="Corbel"/>
                        <a:cs typeface="Corbel"/>
                        <a:sym typeface="Corbel"/>
                      </a:endParaRPr>
                    </a:p>
                    <a:p>
                      <a:pPr indent="-374650" lvl="0" marL="457200" rtl="0" algn="l">
                        <a:spcBef>
                          <a:spcPts val="0"/>
                        </a:spcBef>
                        <a:spcAft>
                          <a:spcPts val="0"/>
                        </a:spcAft>
                        <a:buClr>
                          <a:schemeClr val="dk1"/>
                        </a:buClr>
                        <a:buSzPts val="2300"/>
                        <a:buFont typeface="Corbel"/>
                        <a:buChar char="•"/>
                      </a:pPr>
                      <a:r>
                        <a:rPr lang="en-US" sz="2300">
                          <a:solidFill>
                            <a:schemeClr val="dk1"/>
                          </a:solidFill>
                          <a:latin typeface="Corbel"/>
                          <a:ea typeface="Corbel"/>
                          <a:cs typeface="Corbel"/>
                          <a:sym typeface="Corbel"/>
                        </a:rPr>
                        <a:t>OYAP</a:t>
                      </a:r>
                      <a:endParaRPr sz="2300">
                        <a:solidFill>
                          <a:schemeClr val="dk1"/>
                        </a:solidFill>
                        <a:latin typeface="Corbel"/>
                        <a:ea typeface="Corbel"/>
                        <a:cs typeface="Corbel"/>
                        <a:sym typeface="Corbel"/>
                      </a:endParaRPr>
                    </a:p>
                    <a:p>
                      <a:pPr indent="-374650" lvl="0" marL="457200" rtl="0" algn="l">
                        <a:spcBef>
                          <a:spcPts val="0"/>
                        </a:spcBef>
                        <a:spcAft>
                          <a:spcPts val="0"/>
                        </a:spcAft>
                        <a:buClr>
                          <a:schemeClr val="dk1"/>
                        </a:buClr>
                        <a:buSzPts val="2300"/>
                        <a:buFont typeface="Corbel"/>
                        <a:buChar char="•"/>
                      </a:pPr>
                      <a:r>
                        <a:rPr lang="en-US" sz="2300">
                          <a:solidFill>
                            <a:schemeClr val="dk1"/>
                          </a:solidFill>
                          <a:latin typeface="Corbel"/>
                          <a:ea typeface="Corbel"/>
                          <a:cs typeface="Corbel"/>
                          <a:sym typeface="Corbel"/>
                        </a:rPr>
                        <a:t>French programs</a:t>
                      </a:r>
                      <a:endParaRPr sz="2300">
                        <a:solidFill>
                          <a:schemeClr val="dk1"/>
                        </a:solidFill>
                        <a:latin typeface="Corbel"/>
                        <a:ea typeface="Corbel"/>
                        <a:cs typeface="Corbel"/>
                        <a:sym typeface="Corbel"/>
                      </a:endParaRPr>
                    </a:p>
                    <a:p>
                      <a:pPr indent="-374650" lvl="0" marL="457200" rtl="0" algn="l">
                        <a:spcBef>
                          <a:spcPts val="0"/>
                        </a:spcBef>
                        <a:spcAft>
                          <a:spcPts val="0"/>
                        </a:spcAft>
                        <a:buClr>
                          <a:schemeClr val="dk1"/>
                        </a:buClr>
                        <a:buSzPts val="2300"/>
                        <a:buChar char="•"/>
                      </a:pPr>
                      <a:r>
                        <a:rPr lang="en-US" sz="2300">
                          <a:solidFill>
                            <a:schemeClr val="dk1"/>
                          </a:solidFill>
                          <a:latin typeface="Corbel"/>
                          <a:ea typeface="Corbel"/>
                          <a:cs typeface="Corbel"/>
                          <a:sym typeface="Corbel"/>
                        </a:rPr>
                        <a:t>Pre-IB program</a:t>
                      </a:r>
                      <a:endParaRPr sz="2300">
                        <a:solidFill>
                          <a:schemeClr val="dk1"/>
                        </a:solidFill>
                        <a:latin typeface="Corbel"/>
                        <a:ea typeface="Corbel"/>
                        <a:cs typeface="Corbel"/>
                        <a:sym typeface="Corbel"/>
                      </a:endParaRPr>
                    </a:p>
                    <a:p>
                      <a:pPr indent="-374650" lvl="0" marL="457200" rtl="0" algn="l">
                        <a:spcBef>
                          <a:spcPts val="0"/>
                        </a:spcBef>
                        <a:spcAft>
                          <a:spcPts val="0"/>
                        </a:spcAft>
                        <a:buClr>
                          <a:schemeClr val="dk1"/>
                        </a:buClr>
                        <a:buSzPts val="2300"/>
                        <a:buChar char="•"/>
                      </a:pPr>
                      <a:r>
                        <a:rPr lang="en-US" sz="2300">
                          <a:solidFill>
                            <a:schemeClr val="dk1"/>
                          </a:solidFill>
                          <a:latin typeface="Corbel"/>
                          <a:ea typeface="Corbel"/>
                          <a:cs typeface="Corbel"/>
                          <a:sym typeface="Corbel"/>
                        </a:rPr>
                        <a:t>AP program</a:t>
                      </a:r>
                      <a:endParaRPr sz="2300">
                        <a:solidFill>
                          <a:schemeClr val="dk1"/>
                        </a:solidFill>
                        <a:latin typeface="Corbel"/>
                        <a:ea typeface="Corbel"/>
                        <a:cs typeface="Corbel"/>
                        <a:sym typeface="Corbel"/>
                      </a:endParaRPr>
                    </a:p>
                    <a:p>
                      <a:pPr indent="0" lvl="0" marL="0" rtl="0" algn="l">
                        <a:spcBef>
                          <a:spcPts val="0"/>
                        </a:spcBef>
                        <a:spcAft>
                          <a:spcPts val="0"/>
                        </a:spcAft>
                        <a:buNone/>
                      </a:pPr>
                      <a:r>
                        <a:t/>
                      </a:r>
                      <a:endParaRPr sz="2300">
                        <a:solidFill>
                          <a:schemeClr val="dk1"/>
                        </a:solidFill>
                      </a:endParaRPr>
                    </a:p>
                  </a:txBody>
                  <a:tcPr marT="91425" marB="91425" marR="91425" marL="91425"/>
                </a:tc>
                <a:tc>
                  <a:txBody>
                    <a:bodyPr/>
                    <a:lstStyle/>
                    <a:p>
                      <a:pPr indent="-374650" lvl="0" marL="457200" rtl="0" algn="l">
                        <a:spcBef>
                          <a:spcPts val="360"/>
                        </a:spcBef>
                        <a:spcAft>
                          <a:spcPts val="0"/>
                        </a:spcAft>
                        <a:buClr>
                          <a:schemeClr val="dk1"/>
                        </a:buClr>
                        <a:buSzPts val="2300"/>
                        <a:buFont typeface="Corbel"/>
                        <a:buChar char="●"/>
                      </a:pPr>
                      <a:r>
                        <a:rPr lang="en-US" sz="2300">
                          <a:solidFill>
                            <a:schemeClr val="dk1"/>
                          </a:solidFill>
                          <a:latin typeface="Corbel"/>
                          <a:ea typeface="Corbel"/>
                          <a:cs typeface="Corbel"/>
                          <a:sym typeface="Corbel"/>
                        </a:rPr>
                        <a:t>My Blueprint and Career Exploration</a:t>
                      </a:r>
                      <a:endParaRPr sz="2300">
                        <a:solidFill>
                          <a:schemeClr val="dk1"/>
                        </a:solidFill>
                        <a:latin typeface="Corbel"/>
                        <a:ea typeface="Corbel"/>
                        <a:cs typeface="Corbel"/>
                        <a:sym typeface="Corbel"/>
                      </a:endParaRPr>
                    </a:p>
                    <a:p>
                      <a:pPr indent="-374650" lvl="0" marL="457200" rtl="0" algn="l">
                        <a:spcBef>
                          <a:spcPts val="0"/>
                        </a:spcBef>
                        <a:spcAft>
                          <a:spcPts val="0"/>
                        </a:spcAft>
                        <a:buClr>
                          <a:schemeClr val="dk1"/>
                        </a:buClr>
                        <a:buSzPts val="2300"/>
                        <a:buFont typeface="Corbel"/>
                        <a:buChar char="●"/>
                      </a:pPr>
                      <a:r>
                        <a:rPr lang="en-US" sz="2300">
                          <a:solidFill>
                            <a:schemeClr val="dk1"/>
                          </a:solidFill>
                          <a:latin typeface="Corbel"/>
                          <a:ea typeface="Corbel"/>
                          <a:cs typeface="Corbel"/>
                          <a:sym typeface="Corbel"/>
                        </a:rPr>
                        <a:t>Course selection</a:t>
                      </a:r>
                      <a:endParaRPr sz="2300">
                        <a:solidFill>
                          <a:schemeClr val="dk1"/>
                        </a:solidFill>
                        <a:latin typeface="Corbel"/>
                        <a:ea typeface="Corbel"/>
                        <a:cs typeface="Corbel"/>
                        <a:sym typeface="Corbel"/>
                      </a:endParaRPr>
                    </a:p>
                    <a:p>
                      <a:pPr indent="-374650" lvl="0" marL="457200" rtl="0" algn="l">
                        <a:spcBef>
                          <a:spcPts val="0"/>
                        </a:spcBef>
                        <a:spcAft>
                          <a:spcPts val="0"/>
                        </a:spcAft>
                        <a:buClr>
                          <a:schemeClr val="dk1"/>
                        </a:buClr>
                        <a:buSzPts val="2300"/>
                        <a:buFont typeface="Corbel"/>
                        <a:buChar char="●"/>
                      </a:pPr>
                      <a:r>
                        <a:rPr lang="en-US" sz="2300">
                          <a:solidFill>
                            <a:schemeClr val="dk1"/>
                          </a:solidFill>
                          <a:latin typeface="Corbel"/>
                          <a:ea typeface="Corbel"/>
                          <a:cs typeface="Corbel"/>
                          <a:sym typeface="Corbel"/>
                        </a:rPr>
                        <a:t>Enrichment opportunities</a:t>
                      </a:r>
                      <a:endParaRPr sz="2300">
                        <a:solidFill>
                          <a:schemeClr val="dk1"/>
                        </a:solidFill>
                        <a:latin typeface="Corbel"/>
                        <a:ea typeface="Corbel"/>
                        <a:cs typeface="Corbel"/>
                        <a:sym typeface="Corbel"/>
                      </a:endParaRPr>
                    </a:p>
                    <a:p>
                      <a:pPr indent="-374650" lvl="0" marL="457200" rtl="0" algn="l">
                        <a:spcBef>
                          <a:spcPts val="0"/>
                        </a:spcBef>
                        <a:spcAft>
                          <a:spcPts val="0"/>
                        </a:spcAft>
                        <a:buClr>
                          <a:schemeClr val="dk1"/>
                        </a:buClr>
                        <a:buSzPts val="2300"/>
                        <a:buFont typeface="Corbel"/>
                        <a:buChar char="●"/>
                      </a:pPr>
                      <a:r>
                        <a:rPr lang="en-US" sz="2300">
                          <a:solidFill>
                            <a:schemeClr val="dk1"/>
                          </a:solidFill>
                          <a:latin typeface="Corbel"/>
                          <a:ea typeface="Corbel"/>
                          <a:cs typeface="Corbel"/>
                          <a:sym typeface="Corbel"/>
                        </a:rPr>
                        <a:t>Grade-specific info</a:t>
                      </a:r>
                      <a:endParaRPr sz="2300">
                        <a:solidFill>
                          <a:schemeClr val="dk1"/>
                        </a:solidFill>
                        <a:latin typeface="Corbel"/>
                        <a:ea typeface="Corbel"/>
                        <a:cs typeface="Corbel"/>
                        <a:sym typeface="Corbel"/>
                      </a:endParaRPr>
                    </a:p>
                    <a:p>
                      <a:pPr indent="-374650" lvl="0" marL="457200" rtl="0" algn="l">
                        <a:spcBef>
                          <a:spcPts val="0"/>
                        </a:spcBef>
                        <a:spcAft>
                          <a:spcPts val="0"/>
                        </a:spcAft>
                        <a:buClr>
                          <a:schemeClr val="dk1"/>
                        </a:buClr>
                        <a:buSzPts val="2300"/>
                        <a:buFont typeface="Corbel"/>
                        <a:buChar char="●"/>
                      </a:pPr>
                      <a:r>
                        <a:rPr lang="en-US" sz="2300">
                          <a:solidFill>
                            <a:schemeClr val="dk1"/>
                          </a:solidFill>
                          <a:latin typeface="Corbel"/>
                          <a:ea typeface="Corbel"/>
                          <a:cs typeface="Corbel"/>
                          <a:sym typeface="Corbel"/>
                        </a:rPr>
                        <a:t>Apprenticeship &amp; Skilled trades</a:t>
                      </a:r>
                      <a:endParaRPr sz="2300">
                        <a:solidFill>
                          <a:schemeClr val="dk1"/>
                        </a:solidFill>
                        <a:latin typeface="Corbel"/>
                        <a:ea typeface="Corbel"/>
                        <a:cs typeface="Corbel"/>
                        <a:sym typeface="Corbel"/>
                      </a:endParaRPr>
                    </a:p>
                    <a:p>
                      <a:pPr indent="-374650" lvl="0" marL="457200" rtl="0" algn="l">
                        <a:spcBef>
                          <a:spcPts val="0"/>
                        </a:spcBef>
                        <a:spcAft>
                          <a:spcPts val="0"/>
                        </a:spcAft>
                        <a:buClr>
                          <a:schemeClr val="dk1"/>
                        </a:buClr>
                        <a:buSzPts val="2300"/>
                        <a:buFont typeface="Corbel"/>
                        <a:buChar char="●"/>
                      </a:pPr>
                      <a:r>
                        <a:rPr lang="en-US" sz="2300">
                          <a:solidFill>
                            <a:schemeClr val="dk1"/>
                          </a:solidFill>
                          <a:latin typeface="Corbel"/>
                          <a:ea typeface="Corbel"/>
                          <a:cs typeface="Corbel"/>
                          <a:sym typeface="Corbel"/>
                        </a:rPr>
                        <a:t>College</a:t>
                      </a:r>
                      <a:endParaRPr sz="2300">
                        <a:solidFill>
                          <a:schemeClr val="dk1"/>
                        </a:solidFill>
                        <a:latin typeface="Corbel"/>
                        <a:ea typeface="Corbel"/>
                        <a:cs typeface="Corbel"/>
                        <a:sym typeface="Corbel"/>
                      </a:endParaRPr>
                    </a:p>
                    <a:p>
                      <a:pPr indent="-374650" lvl="0" marL="457200" rtl="0" algn="l">
                        <a:spcBef>
                          <a:spcPts val="0"/>
                        </a:spcBef>
                        <a:spcAft>
                          <a:spcPts val="0"/>
                        </a:spcAft>
                        <a:buClr>
                          <a:schemeClr val="dk1"/>
                        </a:buClr>
                        <a:buSzPts val="2300"/>
                        <a:buFont typeface="Corbel"/>
                        <a:buChar char="●"/>
                      </a:pPr>
                      <a:r>
                        <a:rPr lang="en-US" sz="2300">
                          <a:solidFill>
                            <a:schemeClr val="dk1"/>
                          </a:solidFill>
                          <a:latin typeface="Corbel"/>
                          <a:ea typeface="Corbel"/>
                          <a:cs typeface="Corbel"/>
                          <a:sym typeface="Corbel"/>
                        </a:rPr>
                        <a:t>Transfer Credits</a:t>
                      </a:r>
                      <a:endParaRPr sz="2300">
                        <a:solidFill>
                          <a:schemeClr val="dk1"/>
                        </a:solidFill>
                        <a:latin typeface="Corbel"/>
                        <a:ea typeface="Corbel"/>
                        <a:cs typeface="Corbel"/>
                        <a:sym typeface="Corbel"/>
                      </a:endParaRPr>
                    </a:p>
                    <a:p>
                      <a:pPr indent="-374650" lvl="0" marL="457200" rtl="0" algn="l">
                        <a:spcBef>
                          <a:spcPts val="0"/>
                        </a:spcBef>
                        <a:spcAft>
                          <a:spcPts val="0"/>
                        </a:spcAft>
                        <a:buClr>
                          <a:schemeClr val="dk1"/>
                        </a:buClr>
                        <a:buSzPts val="2300"/>
                        <a:buFont typeface="Corbel"/>
                        <a:buChar char="●"/>
                      </a:pPr>
                      <a:r>
                        <a:rPr lang="en-US" sz="2300">
                          <a:solidFill>
                            <a:schemeClr val="dk1"/>
                          </a:solidFill>
                          <a:latin typeface="Corbel"/>
                          <a:ea typeface="Corbel"/>
                          <a:cs typeface="Corbel"/>
                          <a:sym typeface="Corbel"/>
                        </a:rPr>
                        <a:t>University</a:t>
                      </a:r>
                      <a:endParaRPr sz="2300">
                        <a:solidFill>
                          <a:schemeClr val="dk1"/>
                        </a:solidFill>
                        <a:latin typeface="Corbel"/>
                        <a:ea typeface="Corbel"/>
                        <a:cs typeface="Corbel"/>
                        <a:sym typeface="Corbel"/>
                      </a:endParaRPr>
                    </a:p>
                    <a:p>
                      <a:pPr indent="-374650" lvl="0" marL="457200" rtl="0" algn="l">
                        <a:spcBef>
                          <a:spcPts val="0"/>
                        </a:spcBef>
                        <a:spcAft>
                          <a:spcPts val="0"/>
                        </a:spcAft>
                        <a:buClr>
                          <a:schemeClr val="dk1"/>
                        </a:buClr>
                        <a:buSzPts val="2300"/>
                        <a:buFont typeface="Corbel"/>
                        <a:buChar char="●"/>
                      </a:pPr>
                      <a:r>
                        <a:rPr lang="en-US" sz="2300">
                          <a:solidFill>
                            <a:schemeClr val="dk1"/>
                          </a:solidFill>
                          <a:latin typeface="Corbel"/>
                          <a:ea typeface="Corbel"/>
                          <a:cs typeface="Corbel"/>
                          <a:sym typeface="Corbel"/>
                        </a:rPr>
                        <a:t>Vocations</a:t>
                      </a:r>
                      <a:endParaRPr sz="2300">
                        <a:solidFill>
                          <a:schemeClr val="dk1"/>
                        </a:solidFill>
                        <a:latin typeface="Corbel"/>
                        <a:ea typeface="Corbel"/>
                        <a:cs typeface="Corbel"/>
                        <a:sym typeface="Corbel"/>
                      </a:endParaRPr>
                    </a:p>
                    <a:p>
                      <a:pPr indent="-374650" lvl="0" marL="457200" rtl="0" algn="l">
                        <a:spcBef>
                          <a:spcPts val="0"/>
                        </a:spcBef>
                        <a:spcAft>
                          <a:spcPts val="0"/>
                        </a:spcAft>
                        <a:buClr>
                          <a:schemeClr val="dk1"/>
                        </a:buClr>
                        <a:buSzPts val="2300"/>
                        <a:buFont typeface="Corbel"/>
                        <a:buChar char="●"/>
                      </a:pPr>
                      <a:r>
                        <a:rPr lang="en-US" sz="2300">
                          <a:solidFill>
                            <a:schemeClr val="dk1"/>
                          </a:solidFill>
                          <a:latin typeface="Corbel"/>
                          <a:ea typeface="Corbel"/>
                          <a:cs typeface="Corbel"/>
                          <a:sym typeface="Corbel"/>
                        </a:rPr>
                        <a:t>US and International Schools</a:t>
                      </a:r>
                      <a:endParaRPr sz="2300">
                        <a:solidFill>
                          <a:schemeClr val="dk1"/>
                        </a:solidFill>
                        <a:latin typeface="Corbel"/>
                        <a:ea typeface="Corbel"/>
                        <a:cs typeface="Corbel"/>
                        <a:sym typeface="Corbel"/>
                      </a:endParaRPr>
                    </a:p>
                    <a:p>
                      <a:pPr indent="-374650" lvl="0" marL="457200" rtl="0" algn="l">
                        <a:spcBef>
                          <a:spcPts val="0"/>
                        </a:spcBef>
                        <a:spcAft>
                          <a:spcPts val="0"/>
                        </a:spcAft>
                        <a:buClr>
                          <a:schemeClr val="dk1"/>
                        </a:buClr>
                        <a:buSzPts val="2300"/>
                        <a:buFont typeface="Corbel"/>
                        <a:buChar char="●"/>
                      </a:pPr>
                      <a:r>
                        <a:rPr lang="en-US" sz="2300">
                          <a:solidFill>
                            <a:schemeClr val="dk1"/>
                          </a:solidFill>
                          <a:latin typeface="Corbel"/>
                          <a:ea typeface="Corbel"/>
                          <a:cs typeface="Corbel"/>
                          <a:sym typeface="Corbel"/>
                        </a:rPr>
                        <a:t>Portfolios and Supplementary Applications</a:t>
                      </a:r>
                      <a:endParaRPr sz="2300">
                        <a:solidFill>
                          <a:schemeClr val="dk1"/>
                        </a:solidFill>
                        <a:latin typeface="Corbel"/>
                        <a:ea typeface="Corbel"/>
                        <a:cs typeface="Corbel"/>
                        <a:sym typeface="Corbel"/>
                      </a:endParaRPr>
                    </a:p>
                    <a:p>
                      <a:pPr indent="-374650" lvl="0" marL="457200" rtl="0" algn="l">
                        <a:spcBef>
                          <a:spcPts val="0"/>
                        </a:spcBef>
                        <a:spcAft>
                          <a:spcPts val="0"/>
                        </a:spcAft>
                        <a:buClr>
                          <a:schemeClr val="dk1"/>
                        </a:buClr>
                        <a:buSzPts val="2300"/>
                        <a:buFont typeface="Corbel"/>
                        <a:buChar char="●"/>
                      </a:pPr>
                      <a:r>
                        <a:rPr lang="en-US" sz="2300">
                          <a:solidFill>
                            <a:schemeClr val="dk1"/>
                          </a:solidFill>
                          <a:latin typeface="Corbel"/>
                          <a:ea typeface="Corbel"/>
                          <a:cs typeface="Corbel"/>
                          <a:sym typeface="Corbel"/>
                        </a:rPr>
                        <a:t>Preparing &amp; Transitioning to Post Secondary</a:t>
                      </a:r>
                      <a:endParaRPr sz="2300">
                        <a:solidFill>
                          <a:schemeClr val="dk1"/>
                        </a:solidFill>
                        <a:latin typeface="Corbel"/>
                        <a:ea typeface="Corbel"/>
                        <a:cs typeface="Corbel"/>
                        <a:sym typeface="Corbel"/>
                      </a:endParaRPr>
                    </a:p>
                    <a:p>
                      <a:pPr indent="-374650" lvl="0" marL="457200" rtl="0" algn="l">
                        <a:spcBef>
                          <a:spcPts val="0"/>
                        </a:spcBef>
                        <a:spcAft>
                          <a:spcPts val="0"/>
                        </a:spcAft>
                        <a:buClr>
                          <a:schemeClr val="dk1"/>
                        </a:buClr>
                        <a:buSzPts val="2300"/>
                        <a:buFont typeface="Corbel"/>
                        <a:buChar char="●"/>
                      </a:pPr>
                      <a:r>
                        <a:rPr lang="en-US" sz="2300">
                          <a:solidFill>
                            <a:schemeClr val="dk1"/>
                          </a:solidFill>
                          <a:latin typeface="Corbel"/>
                          <a:ea typeface="Corbel"/>
                          <a:cs typeface="Corbel"/>
                          <a:sym typeface="Corbel"/>
                        </a:rPr>
                        <a:t>Scholarships</a:t>
                      </a:r>
                      <a:endParaRPr sz="2300">
                        <a:solidFill>
                          <a:schemeClr val="dk1"/>
                        </a:solidFill>
                        <a:latin typeface="Corbel"/>
                        <a:ea typeface="Corbel"/>
                        <a:cs typeface="Corbel"/>
                        <a:sym typeface="Corbel"/>
                      </a:endParaRPr>
                    </a:p>
                  </a:txBody>
                  <a:tcPr marT="91425" marB="91425" marR="91425" marL="91425"/>
                </a:tc>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sp>
        <p:nvSpPr>
          <p:cNvPr id="337" name="Google Shape;337;g38763d7c8b0_1_184"/>
          <p:cNvSpPr txBox="1"/>
          <p:nvPr>
            <p:ph type="title"/>
          </p:nvPr>
        </p:nvSpPr>
        <p:spPr>
          <a:xfrm>
            <a:off x="1484300" y="278500"/>
            <a:ext cx="10018800" cy="13674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en-US"/>
              <a:t>School Involvement:</a:t>
            </a:r>
            <a:endParaRPr/>
          </a:p>
          <a:p>
            <a:pPr indent="0" lvl="0" marL="0" rtl="0" algn="ctr">
              <a:spcBef>
                <a:spcPts val="0"/>
              </a:spcBef>
              <a:spcAft>
                <a:spcPts val="0"/>
              </a:spcAft>
              <a:buNone/>
            </a:pPr>
            <a:r>
              <a:rPr lang="en-US"/>
              <a:t>Extracurricular Clubs and Teams</a:t>
            </a:r>
            <a:endParaRPr/>
          </a:p>
        </p:txBody>
      </p:sp>
      <p:sp>
        <p:nvSpPr>
          <p:cNvPr id="338" name="Google Shape;338;g38763d7c8b0_1_184"/>
          <p:cNvSpPr txBox="1"/>
          <p:nvPr>
            <p:ph idx="1" type="body"/>
          </p:nvPr>
        </p:nvSpPr>
        <p:spPr>
          <a:xfrm>
            <a:off x="1484300" y="2098600"/>
            <a:ext cx="10287300" cy="3933900"/>
          </a:xfrm>
          <a:prstGeom prst="rect">
            <a:avLst/>
          </a:prstGeom>
        </p:spPr>
        <p:txBody>
          <a:bodyPr anchorCtr="0" anchor="ctr" bIns="45700" lIns="91425" spcFirstLastPara="1" rIns="91425" wrap="square" tIns="45700">
            <a:normAutofit/>
          </a:bodyPr>
          <a:lstStyle/>
          <a:p>
            <a:pPr indent="-407035" lvl="0" marL="457200" rtl="0" algn="l">
              <a:spcBef>
                <a:spcPts val="360"/>
              </a:spcBef>
              <a:spcAft>
                <a:spcPts val="0"/>
              </a:spcAft>
              <a:buSzPts val="2810"/>
              <a:buChar char="•"/>
            </a:pPr>
            <a:r>
              <a:rPr lang="en-US" sz="2600"/>
              <a:t>Variety of opportunities based on student interests</a:t>
            </a:r>
            <a:endParaRPr sz="2600"/>
          </a:p>
          <a:p>
            <a:pPr indent="-407035" lvl="0" marL="457200" rtl="0" algn="l">
              <a:spcBef>
                <a:spcPts val="0"/>
              </a:spcBef>
              <a:spcAft>
                <a:spcPts val="0"/>
              </a:spcAft>
              <a:buSzPts val="2810"/>
              <a:buChar char="•"/>
            </a:pPr>
            <a:r>
              <a:rPr lang="en-US" sz="2600"/>
              <a:t>Have an idea for a club?  Share with a teacher or Mr. Wong</a:t>
            </a:r>
            <a:endParaRPr sz="2600"/>
          </a:p>
          <a:p>
            <a:pPr indent="0" lvl="0" marL="457200" rtl="0" algn="l">
              <a:spcBef>
                <a:spcPts val="360"/>
              </a:spcBef>
              <a:spcAft>
                <a:spcPts val="0"/>
              </a:spcAft>
              <a:buNone/>
            </a:pPr>
            <a:r>
              <a:t/>
            </a:r>
            <a:endParaRPr sz="2600"/>
          </a:p>
          <a:p>
            <a:pPr indent="-407035" lvl="0" marL="457200" rtl="0" algn="l">
              <a:spcBef>
                <a:spcPts val="360"/>
              </a:spcBef>
              <a:spcAft>
                <a:spcPts val="0"/>
              </a:spcAft>
              <a:buSzPts val="2810"/>
              <a:buChar char="•"/>
            </a:pPr>
            <a:r>
              <a:rPr b="1" lang="en-US" sz="2600"/>
              <a:t>Why are extracurricular activities so important?</a:t>
            </a:r>
            <a:endParaRPr b="1" sz="2600"/>
          </a:p>
          <a:p>
            <a:pPr indent="-407035" lvl="1" marL="914400" rtl="0" algn="l">
              <a:spcBef>
                <a:spcPts val="0"/>
              </a:spcBef>
              <a:spcAft>
                <a:spcPts val="0"/>
              </a:spcAft>
              <a:buSzPts val="2810"/>
              <a:buChar char="•"/>
            </a:pPr>
            <a:r>
              <a:rPr lang="en-US" sz="2200"/>
              <a:t>Develops various skills: leadership, teamwork, time </a:t>
            </a:r>
            <a:r>
              <a:rPr lang="en-US" sz="2200"/>
              <a:t>management</a:t>
            </a:r>
            <a:r>
              <a:rPr lang="en-US" sz="2200"/>
              <a:t>, networking</a:t>
            </a:r>
            <a:endParaRPr sz="2200"/>
          </a:p>
          <a:p>
            <a:pPr indent="-407035" lvl="1" marL="914400" rtl="0" algn="l">
              <a:spcBef>
                <a:spcPts val="0"/>
              </a:spcBef>
              <a:spcAft>
                <a:spcPts val="0"/>
              </a:spcAft>
              <a:buSzPts val="2810"/>
              <a:buChar char="•"/>
            </a:pPr>
            <a:r>
              <a:rPr lang="en-US" sz="2200"/>
              <a:t>Develops confidence</a:t>
            </a:r>
            <a:endParaRPr sz="2200"/>
          </a:p>
          <a:p>
            <a:pPr indent="-407035" lvl="1" marL="914400" rtl="0" algn="l">
              <a:spcBef>
                <a:spcPts val="0"/>
              </a:spcBef>
              <a:spcAft>
                <a:spcPts val="0"/>
              </a:spcAft>
              <a:buSzPts val="2810"/>
              <a:buChar char="•"/>
            </a:pPr>
            <a:r>
              <a:rPr lang="en-US" sz="2200"/>
              <a:t>Increases academic </a:t>
            </a:r>
            <a:r>
              <a:rPr lang="en-US" sz="2200"/>
              <a:t>performance</a:t>
            </a:r>
            <a:endParaRPr sz="2200"/>
          </a:p>
          <a:p>
            <a:pPr indent="-407035" lvl="1" marL="914400" rtl="0" algn="l">
              <a:spcBef>
                <a:spcPts val="0"/>
              </a:spcBef>
              <a:spcAft>
                <a:spcPts val="0"/>
              </a:spcAft>
              <a:buSzPts val="2810"/>
              <a:buChar char="•"/>
            </a:pPr>
            <a:r>
              <a:rPr lang="en-US" sz="2200"/>
              <a:t>Enhances post-secondary applications</a:t>
            </a:r>
            <a:endParaRPr sz="2200"/>
          </a:p>
        </p:txBody>
      </p:sp>
      <p:pic>
        <p:nvPicPr>
          <p:cNvPr id="339" name="Google Shape;339;g38763d7c8b0_1_184" title="Logo-St.-Kateri-K-secondary-full-colour.png"/>
          <p:cNvPicPr preferRelativeResize="0"/>
          <p:nvPr/>
        </p:nvPicPr>
        <p:blipFill>
          <a:blip r:embed="rId3">
            <a:alphaModFix/>
          </a:blip>
          <a:stretch>
            <a:fillRect/>
          </a:stretch>
        </p:blipFill>
        <p:spPr>
          <a:xfrm>
            <a:off x="9593550" y="4552850"/>
            <a:ext cx="2598448" cy="2305152"/>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4" name="Shape 344"/>
        <p:cNvGrpSpPr/>
        <p:nvPr/>
      </p:nvGrpSpPr>
      <p:grpSpPr>
        <a:xfrm>
          <a:off x="0" y="0"/>
          <a:ext cx="0" cy="0"/>
          <a:chOff x="0" y="0"/>
          <a:chExt cx="0" cy="0"/>
        </a:xfrm>
      </p:grpSpPr>
      <p:sp>
        <p:nvSpPr>
          <p:cNvPr id="345" name="Google Shape;345;g38782ae038f_2_34"/>
          <p:cNvSpPr txBox="1"/>
          <p:nvPr>
            <p:ph type="title"/>
          </p:nvPr>
        </p:nvSpPr>
        <p:spPr>
          <a:xfrm>
            <a:off x="1484311" y="128800"/>
            <a:ext cx="10018800" cy="17526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en-US"/>
              <a:t>Where to find info about Clubs &amp; Activities</a:t>
            </a:r>
            <a:endParaRPr/>
          </a:p>
        </p:txBody>
      </p:sp>
      <p:sp>
        <p:nvSpPr>
          <p:cNvPr id="346" name="Google Shape;346;g38782ae038f_2_34"/>
          <p:cNvSpPr txBox="1"/>
          <p:nvPr>
            <p:ph idx="1" type="body"/>
          </p:nvPr>
        </p:nvSpPr>
        <p:spPr>
          <a:xfrm>
            <a:off x="1588750" y="1431175"/>
            <a:ext cx="3690300" cy="4392300"/>
          </a:xfrm>
          <a:prstGeom prst="rect">
            <a:avLst/>
          </a:prstGeom>
        </p:spPr>
        <p:txBody>
          <a:bodyPr anchorCtr="0" anchor="ctr" bIns="45700" lIns="91425" spcFirstLastPara="1" rIns="91425" wrap="square" tIns="45700">
            <a:normAutofit/>
          </a:bodyPr>
          <a:lstStyle/>
          <a:p>
            <a:pPr indent="-393700" lvl="0" marL="457200" rtl="0" algn="l">
              <a:spcBef>
                <a:spcPts val="360"/>
              </a:spcBef>
              <a:spcAft>
                <a:spcPts val="0"/>
              </a:spcAft>
              <a:buSzPts val="2600"/>
              <a:buChar char="•"/>
            </a:pPr>
            <a:r>
              <a:rPr lang="en-US" sz="2600"/>
              <a:t>Daily </a:t>
            </a:r>
            <a:r>
              <a:rPr b="1" lang="en-US" sz="2600"/>
              <a:t>Announcements</a:t>
            </a:r>
            <a:r>
              <a:rPr lang="en-US" sz="2600"/>
              <a:t>:</a:t>
            </a:r>
            <a:r>
              <a:rPr lang="en-US" sz="2600"/>
              <a:t> listen carefully and review the slides each day!</a:t>
            </a:r>
            <a:endParaRPr sz="2600"/>
          </a:p>
          <a:p>
            <a:pPr indent="0" lvl="0" marL="457200" rtl="0" algn="l">
              <a:spcBef>
                <a:spcPts val="360"/>
              </a:spcBef>
              <a:spcAft>
                <a:spcPts val="0"/>
              </a:spcAft>
              <a:buNone/>
            </a:pPr>
            <a:r>
              <a:t/>
            </a:r>
            <a:endParaRPr sz="2600"/>
          </a:p>
          <a:p>
            <a:pPr indent="-407035" lvl="0" marL="457200" rtl="0" algn="l">
              <a:spcBef>
                <a:spcPts val="360"/>
              </a:spcBef>
              <a:spcAft>
                <a:spcPts val="0"/>
              </a:spcAft>
              <a:buSzPts val="2810"/>
              <a:buChar char="•"/>
            </a:pPr>
            <a:r>
              <a:rPr lang="en-US" sz="2600"/>
              <a:t>School </a:t>
            </a:r>
            <a:r>
              <a:rPr lang="en-US" sz="2600"/>
              <a:t>website</a:t>
            </a:r>
            <a:endParaRPr sz="2600"/>
          </a:p>
        </p:txBody>
      </p:sp>
      <p:pic>
        <p:nvPicPr>
          <p:cNvPr id="347" name="Google Shape;347;g38782ae038f_2_34"/>
          <p:cNvPicPr preferRelativeResize="0"/>
          <p:nvPr/>
        </p:nvPicPr>
        <p:blipFill>
          <a:blip r:embed="rId3">
            <a:alphaModFix/>
          </a:blip>
          <a:stretch>
            <a:fillRect/>
          </a:stretch>
        </p:blipFill>
        <p:spPr>
          <a:xfrm>
            <a:off x="5594514" y="1881400"/>
            <a:ext cx="6597486" cy="49766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2" name="Shape 352"/>
        <p:cNvGrpSpPr/>
        <p:nvPr/>
      </p:nvGrpSpPr>
      <p:grpSpPr>
        <a:xfrm>
          <a:off x="0" y="0"/>
          <a:ext cx="0" cy="0"/>
          <a:chOff x="0" y="0"/>
          <a:chExt cx="0" cy="0"/>
        </a:xfrm>
      </p:grpSpPr>
      <p:sp>
        <p:nvSpPr>
          <p:cNvPr id="353" name="Google Shape;353;g38763d7c8b0_1_69"/>
          <p:cNvSpPr txBox="1"/>
          <p:nvPr>
            <p:ph type="title"/>
          </p:nvPr>
        </p:nvSpPr>
        <p:spPr>
          <a:xfrm>
            <a:off x="1588750" y="114300"/>
            <a:ext cx="10018800" cy="11406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en-US"/>
              <a:t>Awards of Distinction</a:t>
            </a:r>
            <a:endParaRPr/>
          </a:p>
        </p:txBody>
      </p:sp>
      <p:pic>
        <p:nvPicPr>
          <p:cNvPr id="354" name="Google Shape;354;g38763d7c8b0_1_69"/>
          <p:cNvPicPr preferRelativeResize="0"/>
          <p:nvPr/>
        </p:nvPicPr>
        <p:blipFill>
          <a:blip r:embed="rId3">
            <a:alphaModFix/>
          </a:blip>
          <a:stretch>
            <a:fillRect/>
          </a:stretch>
        </p:blipFill>
        <p:spPr>
          <a:xfrm>
            <a:off x="1826125" y="1254900"/>
            <a:ext cx="9544049" cy="521262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9" name="Shape 359"/>
        <p:cNvGrpSpPr/>
        <p:nvPr/>
      </p:nvGrpSpPr>
      <p:grpSpPr>
        <a:xfrm>
          <a:off x="0" y="0"/>
          <a:ext cx="0" cy="0"/>
          <a:chOff x="0" y="0"/>
          <a:chExt cx="0" cy="0"/>
        </a:xfrm>
      </p:grpSpPr>
      <p:pic>
        <p:nvPicPr>
          <p:cNvPr id="360" name="Google Shape;360;g38782ae038f_1_0"/>
          <p:cNvPicPr preferRelativeResize="0"/>
          <p:nvPr/>
        </p:nvPicPr>
        <p:blipFill>
          <a:blip r:embed="rId3">
            <a:alphaModFix/>
          </a:blip>
          <a:stretch>
            <a:fillRect/>
          </a:stretch>
        </p:blipFill>
        <p:spPr>
          <a:xfrm>
            <a:off x="3282704" y="0"/>
            <a:ext cx="5626591" cy="685799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g38763d7c8b0_1_8"/>
          <p:cNvSpPr txBox="1"/>
          <p:nvPr>
            <p:ph type="title"/>
          </p:nvPr>
        </p:nvSpPr>
        <p:spPr>
          <a:xfrm>
            <a:off x="1484300" y="0"/>
            <a:ext cx="10018800" cy="14025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en-US"/>
              <a:t>Student Services Department</a:t>
            </a:r>
            <a:endParaRPr/>
          </a:p>
        </p:txBody>
      </p:sp>
      <p:sp>
        <p:nvSpPr>
          <p:cNvPr id="163" name="Google Shape;163;g38763d7c8b0_1_8"/>
          <p:cNvSpPr txBox="1"/>
          <p:nvPr>
            <p:ph idx="1" type="body"/>
          </p:nvPr>
        </p:nvSpPr>
        <p:spPr>
          <a:xfrm>
            <a:off x="2058875" y="2707825"/>
            <a:ext cx="9444300" cy="3083400"/>
          </a:xfrm>
          <a:prstGeom prst="rect">
            <a:avLst/>
          </a:prstGeom>
        </p:spPr>
        <p:txBody>
          <a:bodyPr anchorCtr="0" anchor="ctr" bIns="45700" lIns="91425" spcFirstLastPara="1" rIns="91425" wrap="square" tIns="45700">
            <a:noAutofit/>
          </a:bodyPr>
          <a:lstStyle/>
          <a:p>
            <a:pPr indent="0" lvl="0" marL="0" rtl="0" algn="l">
              <a:lnSpc>
                <a:spcPct val="150000"/>
              </a:lnSpc>
              <a:spcBef>
                <a:spcPts val="325"/>
              </a:spcBef>
              <a:spcAft>
                <a:spcPts val="0"/>
              </a:spcAft>
              <a:buSzPts val="275"/>
              <a:buNone/>
            </a:pPr>
            <a:r>
              <a:rPr b="1" lang="en-US" sz="2600"/>
              <a:t>Mrs. Howitt</a:t>
            </a:r>
            <a:r>
              <a:rPr lang="en-US" sz="2600"/>
              <a:t> – Guidance Secretary</a:t>
            </a:r>
            <a:endParaRPr sz="2600"/>
          </a:p>
          <a:p>
            <a:pPr indent="0" lvl="0" marL="0" rtl="0" algn="l">
              <a:lnSpc>
                <a:spcPct val="150000"/>
              </a:lnSpc>
              <a:spcBef>
                <a:spcPts val="325"/>
              </a:spcBef>
              <a:spcAft>
                <a:spcPts val="0"/>
              </a:spcAft>
              <a:buClr>
                <a:schemeClr val="dk1"/>
              </a:buClr>
              <a:buSzPts val="275"/>
              <a:buFont typeface="Arial"/>
              <a:buNone/>
            </a:pPr>
            <a:r>
              <a:t/>
            </a:r>
            <a:endParaRPr sz="1600"/>
          </a:p>
          <a:p>
            <a:pPr indent="0" lvl="0" marL="0" rtl="0" algn="l">
              <a:lnSpc>
                <a:spcPct val="150000"/>
              </a:lnSpc>
              <a:spcBef>
                <a:spcPts val="325"/>
              </a:spcBef>
              <a:spcAft>
                <a:spcPts val="0"/>
              </a:spcAft>
              <a:buClr>
                <a:schemeClr val="dk1"/>
              </a:buClr>
              <a:buSzPts val="275"/>
              <a:buFont typeface="Arial"/>
              <a:buNone/>
            </a:pPr>
            <a:r>
              <a:rPr b="1" lang="en-US" sz="2600"/>
              <a:t>Mrs. Pietrobon-Flynn</a:t>
            </a:r>
            <a:r>
              <a:rPr lang="en-US" sz="2600"/>
              <a:t> – Guidance Counsellor, surnames A - E</a:t>
            </a:r>
            <a:endParaRPr sz="2600"/>
          </a:p>
          <a:p>
            <a:pPr indent="0" lvl="0" marL="0" rtl="0" algn="l">
              <a:lnSpc>
                <a:spcPct val="150000"/>
              </a:lnSpc>
              <a:spcBef>
                <a:spcPts val="925"/>
              </a:spcBef>
              <a:spcAft>
                <a:spcPts val="0"/>
              </a:spcAft>
              <a:buClr>
                <a:schemeClr val="dk1"/>
              </a:buClr>
              <a:buSzPts val="275"/>
              <a:buFont typeface="Arial"/>
              <a:buNone/>
            </a:pPr>
            <a:r>
              <a:rPr b="1" lang="en-US" sz="2600"/>
              <a:t>Mr. Resendes </a:t>
            </a:r>
            <a:r>
              <a:rPr lang="en-US" sz="2600"/>
              <a:t>– Guidance Counsellor, surnames F - N</a:t>
            </a:r>
            <a:endParaRPr sz="2600"/>
          </a:p>
          <a:p>
            <a:pPr indent="0" lvl="0" marL="0" rtl="0" algn="l">
              <a:lnSpc>
                <a:spcPct val="150000"/>
              </a:lnSpc>
              <a:spcBef>
                <a:spcPts val="925"/>
              </a:spcBef>
              <a:spcAft>
                <a:spcPts val="0"/>
              </a:spcAft>
              <a:buSzPts val="275"/>
              <a:buNone/>
            </a:pPr>
            <a:r>
              <a:rPr b="1" lang="en-US" sz="2600"/>
              <a:t>Ms. Sneyd</a:t>
            </a:r>
            <a:r>
              <a:rPr lang="en-US" sz="2600"/>
              <a:t> – Guidance Counsellor, surnames O - Z</a:t>
            </a:r>
            <a:endParaRPr sz="2600"/>
          </a:p>
          <a:p>
            <a:pPr indent="0" lvl="0" marL="0" rtl="0" algn="l">
              <a:lnSpc>
                <a:spcPct val="150000"/>
              </a:lnSpc>
              <a:spcBef>
                <a:spcPts val="925"/>
              </a:spcBef>
              <a:spcAft>
                <a:spcPts val="0"/>
              </a:spcAft>
              <a:buClr>
                <a:schemeClr val="dk1"/>
              </a:buClr>
              <a:buSzPts val="275"/>
              <a:buFont typeface="Arial"/>
              <a:buNone/>
            </a:pPr>
            <a:r>
              <a:t/>
            </a:r>
            <a:endParaRPr sz="1600"/>
          </a:p>
          <a:p>
            <a:pPr indent="0" lvl="0" marL="0" rtl="0" algn="l">
              <a:lnSpc>
                <a:spcPct val="150000"/>
              </a:lnSpc>
              <a:spcBef>
                <a:spcPts val="925"/>
              </a:spcBef>
              <a:spcAft>
                <a:spcPts val="0"/>
              </a:spcAft>
              <a:buClr>
                <a:schemeClr val="dk1"/>
              </a:buClr>
              <a:buSzPts val="275"/>
              <a:buFont typeface="Arial"/>
              <a:buNone/>
            </a:pPr>
            <a:r>
              <a:rPr b="1" lang="en-US" sz="2600"/>
              <a:t>Mrs. Bell </a:t>
            </a:r>
            <a:r>
              <a:rPr lang="en-US" sz="2600"/>
              <a:t>- Alternative Education &amp; Student Success Teacher</a:t>
            </a:r>
            <a:endParaRPr sz="2600"/>
          </a:p>
          <a:p>
            <a:pPr indent="0" lvl="0" marL="0" rtl="0" algn="l">
              <a:lnSpc>
                <a:spcPct val="150000"/>
              </a:lnSpc>
              <a:spcBef>
                <a:spcPts val="925"/>
              </a:spcBef>
              <a:spcAft>
                <a:spcPts val="0"/>
              </a:spcAft>
              <a:buClr>
                <a:schemeClr val="dk1"/>
              </a:buClr>
              <a:buSzPts val="275"/>
              <a:buFont typeface="Arial"/>
              <a:buNone/>
            </a:pPr>
            <a:r>
              <a:rPr b="1" lang="en-US" sz="2600"/>
              <a:t>Mrs. Klimitz </a:t>
            </a:r>
            <a:r>
              <a:rPr lang="en-US" sz="2600"/>
              <a:t>- Alternative Education &amp; Student Success Teacher</a:t>
            </a:r>
            <a:endParaRPr sz="2600"/>
          </a:p>
          <a:p>
            <a:pPr indent="0" lvl="0" marL="0" rtl="0" algn="l">
              <a:lnSpc>
                <a:spcPct val="80000"/>
              </a:lnSpc>
              <a:spcBef>
                <a:spcPts val="360"/>
              </a:spcBef>
              <a:spcAft>
                <a:spcPts val="0"/>
              </a:spcAft>
              <a:buSzPts val="275"/>
              <a:buNone/>
            </a:pPr>
            <a:r>
              <a:t/>
            </a:r>
            <a:endParaRPr sz="600"/>
          </a:p>
        </p:txBody>
      </p:sp>
      <p:pic>
        <p:nvPicPr>
          <p:cNvPr id="164" name="Google Shape;164;g38763d7c8b0_1_8"/>
          <p:cNvPicPr preferRelativeResize="0"/>
          <p:nvPr/>
        </p:nvPicPr>
        <p:blipFill rotWithShape="1">
          <a:blip r:embed="rId3">
            <a:alphaModFix/>
          </a:blip>
          <a:srcRect b="0" l="0" r="0" t="0"/>
          <a:stretch/>
        </p:blipFill>
        <p:spPr>
          <a:xfrm>
            <a:off x="10686412" y="226277"/>
            <a:ext cx="1248838" cy="1998141"/>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4" name="Shape 364"/>
        <p:cNvGrpSpPr/>
        <p:nvPr/>
      </p:nvGrpSpPr>
      <p:grpSpPr>
        <a:xfrm>
          <a:off x="0" y="0"/>
          <a:ext cx="0" cy="0"/>
          <a:chOff x="0" y="0"/>
          <a:chExt cx="0" cy="0"/>
        </a:xfrm>
      </p:grpSpPr>
      <p:sp>
        <p:nvSpPr>
          <p:cNvPr id="365" name="Google Shape;365;p19"/>
          <p:cNvSpPr txBox="1"/>
          <p:nvPr>
            <p:ph idx="1" type="body"/>
          </p:nvPr>
        </p:nvSpPr>
        <p:spPr>
          <a:xfrm>
            <a:off x="1472879" y="3848987"/>
            <a:ext cx="9937500" cy="2711400"/>
          </a:xfrm>
          <a:prstGeom prst="rect">
            <a:avLst/>
          </a:prstGeom>
          <a:noFill/>
          <a:ln>
            <a:noFill/>
          </a:ln>
        </p:spPr>
        <p:txBody>
          <a:bodyPr anchorCtr="0" anchor="ctr" bIns="45700" lIns="91425" spcFirstLastPara="1" rIns="91425" wrap="square" tIns="45700">
            <a:normAutofit fontScale="25000" lnSpcReduction="20000"/>
          </a:bodyPr>
          <a:lstStyle/>
          <a:p>
            <a:pPr indent="0" lvl="0" marL="0" rtl="0" algn="ctr">
              <a:lnSpc>
                <a:spcPct val="100000"/>
              </a:lnSpc>
              <a:spcBef>
                <a:spcPts val="0"/>
              </a:spcBef>
              <a:spcAft>
                <a:spcPts val="0"/>
              </a:spcAft>
              <a:buSzPct val="44217"/>
              <a:buNone/>
            </a:pPr>
            <a:r>
              <a:t/>
            </a:r>
            <a:endParaRPr sz="13114"/>
          </a:p>
          <a:p>
            <a:pPr indent="0" lvl="0" marL="0" rtl="0" algn="ctr">
              <a:lnSpc>
                <a:spcPct val="100000"/>
              </a:lnSpc>
              <a:spcBef>
                <a:spcPts val="0"/>
              </a:spcBef>
              <a:spcAft>
                <a:spcPts val="0"/>
              </a:spcAft>
              <a:buSzPct val="44217"/>
              <a:buNone/>
            </a:pPr>
            <a:r>
              <a:rPr lang="en-US" sz="13114"/>
              <a:t>We look forward to working with you this year! </a:t>
            </a:r>
            <a:endParaRPr sz="13114"/>
          </a:p>
          <a:p>
            <a:pPr indent="0" lvl="0" marL="0" rtl="0" algn="ctr">
              <a:lnSpc>
                <a:spcPct val="100000"/>
              </a:lnSpc>
              <a:spcBef>
                <a:spcPts val="0"/>
              </a:spcBef>
              <a:spcAft>
                <a:spcPts val="0"/>
              </a:spcAft>
              <a:buSzPct val="58493"/>
              <a:buNone/>
            </a:pPr>
            <a:r>
              <a:t/>
            </a:r>
            <a:endParaRPr sz="9915"/>
          </a:p>
          <a:p>
            <a:pPr indent="0" lvl="0" marL="0" rtl="0" algn="ctr">
              <a:lnSpc>
                <a:spcPct val="170000"/>
              </a:lnSpc>
              <a:spcBef>
                <a:spcPts val="325"/>
              </a:spcBef>
              <a:spcAft>
                <a:spcPts val="0"/>
              </a:spcAft>
              <a:buSzPct val="47628"/>
              <a:buNone/>
            </a:pPr>
            <a:r>
              <a:rPr b="1" lang="en-US" sz="7915">
                <a:latin typeface="Arial"/>
                <a:ea typeface="Arial"/>
                <a:cs typeface="Arial"/>
                <a:sym typeface="Arial"/>
              </a:rPr>
              <a:t>Mrs. Howitt –</a:t>
            </a:r>
            <a:r>
              <a:rPr lang="en-US" sz="7915">
                <a:latin typeface="Arial"/>
                <a:ea typeface="Arial"/>
                <a:cs typeface="Arial"/>
                <a:sym typeface="Arial"/>
              </a:rPr>
              <a:t> Guidance Secretary</a:t>
            </a:r>
            <a:endParaRPr sz="7915">
              <a:latin typeface="Arial"/>
              <a:ea typeface="Arial"/>
              <a:cs typeface="Arial"/>
              <a:sym typeface="Arial"/>
            </a:endParaRPr>
          </a:p>
          <a:p>
            <a:pPr indent="0" lvl="0" marL="0" rtl="0" algn="ctr">
              <a:lnSpc>
                <a:spcPct val="170000"/>
              </a:lnSpc>
              <a:spcBef>
                <a:spcPts val="325"/>
              </a:spcBef>
              <a:spcAft>
                <a:spcPts val="0"/>
              </a:spcAft>
              <a:buSzPct val="47628"/>
              <a:buNone/>
            </a:pPr>
            <a:r>
              <a:rPr b="1" lang="en-US" sz="7915">
                <a:latin typeface="Arial"/>
                <a:ea typeface="Arial"/>
                <a:cs typeface="Arial"/>
                <a:sym typeface="Arial"/>
              </a:rPr>
              <a:t>Mrs. Pietrobon-Flynn</a:t>
            </a:r>
            <a:r>
              <a:rPr lang="en-US" sz="7915">
                <a:latin typeface="Arial"/>
                <a:ea typeface="Arial"/>
                <a:cs typeface="Arial"/>
                <a:sym typeface="Arial"/>
              </a:rPr>
              <a:t> – Guidance Counsellor, surnames A - E</a:t>
            </a:r>
            <a:endParaRPr sz="7915">
              <a:latin typeface="Arial"/>
              <a:ea typeface="Arial"/>
              <a:cs typeface="Arial"/>
              <a:sym typeface="Arial"/>
            </a:endParaRPr>
          </a:p>
          <a:p>
            <a:pPr indent="0" lvl="0" marL="0" rtl="0" algn="ctr">
              <a:lnSpc>
                <a:spcPct val="170000"/>
              </a:lnSpc>
              <a:spcBef>
                <a:spcPts val="925"/>
              </a:spcBef>
              <a:spcAft>
                <a:spcPts val="0"/>
              </a:spcAft>
              <a:buSzPct val="47628"/>
              <a:buNone/>
            </a:pPr>
            <a:r>
              <a:rPr b="1" lang="en-US" sz="7915">
                <a:latin typeface="Arial"/>
                <a:ea typeface="Arial"/>
                <a:cs typeface="Arial"/>
                <a:sym typeface="Arial"/>
              </a:rPr>
              <a:t>Mr. Resendes </a:t>
            </a:r>
            <a:r>
              <a:rPr lang="en-US" sz="7915">
                <a:latin typeface="Arial"/>
                <a:ea typeface="Arial"/>
                <a:cs typeface="Arial"/>
                <a:sym typeface="Arial"/>
              </a:rPr>
              <a:t>– Guidance Counsellor, surnames F - N</a:t>
            </a:r>
            <a:endParaRPr sz="7915">
              <a:latin typeface="Arial"/>
              <a:ea typeface="Arial"/>
              <a:cs typeface="Arial"/>
              <a:sym typeface="Arial"/>
            </a:endParaRPr>
          </a:p>
          <a:p>
            <a:pPr indent="0" lvl="0" marL="0" rtl="0" algn="ctr">
              <a:lnSpc>
                <a:spcPct val="170000"/>
              </a:lnSpc>
              <a:spcBef>
                <a:spcPts val="925"/>
              </a:spcBef>
              <a:spcAft>
                <a:spcPts val="0"/>
              </a:spcAft>
              <a:buSzPct val="47628"/>
              <a:buNone/>
            </a:pPr>
            <a:r>
              <a:rPr b="1" lang="en-US" sz="7915">
                <a:latin typeface="Arial"/>
                <a:ea typeface="Arial"/>
                <a:cs typeface="Arial"/>
                <a:sym typeface="Arial"/>
              </a:rPr>
              <a:t>Ms. Sneyd </a:t>
            </a:r>
            <a:r>
              <a:rPr lang="en-US" sz="7915">
                <a:latin typeface="Arial"/>
                <a:ea typeface="Arial"/>
                <a:cs typeface="Arial"/>
                <a:sym typeface="Arial"/>
              </a:rPr>
              <a:t>– Guidance Counsellor, surnames O - Z</a:t>
            </a:r>
            <a:endParaRPr sz="7915">
              <a:latin typeface="Arial"/>
              <a:ea typeface="Arial"/>
              <a:cs typeface="Arial"/>
              <a:sym typeface="Arial"/>
            </a:endParaRPr>
          </a:p>
          <a:p>
            <a:pPr indent="0" lvl="0" marL="0" rtl="0" algn="ctr">
              <a:lnSpc>
                <a:spcPct val="170000"/>
              </a:lnSpc>
              <a:spcBef>
                <a:spcPts val="925"/>
              </a:spcBef>
              <a:spcAft>
                <a:spcPts val="0"/>
              </a:spcAft>
              <a:buClr>
                <a:schemeClr val="dk1"/>
              </a:buClr>
              <a:buSzPts val="275"/>
              <a:buFont typeface="Arial"/>
              <a:buNone/>
            </a:pPr>
            <a:r>
              <a:rPr b="1" lang="en-US" sz="9515"/>
              <a:t>Mrs. Bell </a:t>
            </a:r>
            <a:r>
              <a:rPr lang="en-US" sz="9515"/>
              <a:t>- Alternative Education &amp; Student Success Teacher</a:t>
            </a:r>
            <a:endParaRPr sz="9515"/>
          </a:p>
          <a:p>
            <a:pPr indent="0" lvl="0" marL="0" rtl="0" algn="ctr">
              <a:lnSpc>
                <a:spcPct val="170000"/>
              </a:lnSpc>
              <a:spcBef>
                <a:spcPts val="925"/>
              </a:spcBef>
              <a:spcAft>
                <a:spcPts val="0"/>
              </a:spcAft>
              <a:buClr>
                <a:schemeClr val="dk1"/>
              </a:buClr>
              <a:buSzPts val="275"/>
              <a:buFont typeface="Arial"/>
              <a:buNone/>
            </a:pPr>
            <a:r>
              <a:rPr b="1" lang="en-US" sz="9515"/>
              <a:t>Mrs. Klimitz </a:t>
            </a:r>
            <a:r>
              <a:rPr lang="en-US" sz="9515"/>
              <a:t>- Alternative Education &amp; Student Success Teacher</a:t>
            </a:r>
            <a:endParaRPr sz="11515"/>
          </a:p>
          <a:p>
            <a:pPr indent="0" lvl="0" marL="0" rtl="0" algn="ctr">
              <a:lnSpc>
                <a:spcPct val="170000"/>
              </a:lnSpc>
              <a:spcBef>
                <a:spcPts val="925"/>
              </a:spcBef>
              <a:spcAft>
                <a:spcPts val="0"/>
              </a:spcAft>
              <a:buSzPct val="47628"/>
              <a:buNone/>
            </a:pPr>
            <a:r>
              <a:t/>
            </a:r>
            <a:endParaRPr sz="7915">
              <a:latin typeface="Arial"/>
              <a:ea typeface="Arial"/>
              <a:cs typeface="Arial"/>
              <a:sym typeface="Arial"/>
            </a:endParaRPr>
          </a:p>
          <a:p>
            <a:pPr indent="0" lvl="0" marL="0" rtl="0" algn="ctr">
              <a:lnSpc>
                <a:spcPct val="100000"/>
              </a:lnSpc>
              <a:spcBef>
                <a:spcPts val="0"/>
              </a:spcBef>
              <a:spcAft>
                <a:spcPts val="0"/>
              </a:spcAft>
              <a:buSzPct val="58493"/>
              <a:buNone/>
            </a:pPr>
            <a:r>
              <a:rPr lang="en-US" sz="9915"/>
              <a:t> </a:t>
            </a:r>
            <a:endParaRPr sz="7915"/>
          </a:p>
          <a:p>
            <a:pPr indent="0" lvl="0" marL="0" rtl="0" algn="ctr">
              <a:lnSpc>
                <a:spcPct val="100000"/>
              </a:lnSpc>
              <a:spcBef>
                <a:spcPts val="1240"/>
              </a:spcBef>
              <a:spcAft>
                <a:spcPts val="0"/>
              </a:spcAft>
              <a:buSzPct val="145000"/>
              <a:buNone/>
            </a:pPr>
            <a:r>
              <a:t/>
            </a:r>
            <a:endParaRPr b="1" sz="3200"/>
          </a:p>
        </p:txBody>
      </p:sp>
      <p:pic>
        <p:nvPicPr>
          <p:cNvPr id="366" name="Google Shape;366;p19"/>
          <p:cNvPicPr preferRelativeResize="0"/>
          <p:nvPr/>
        </p:nvPicPr>
        <p:blipFill rotWithShape="1">
          <a:blip r:embed="rId3">
            <a:alphaModFix/>
          </a:blip>
          <a:srcRect b="0" l="0" r="0" t="0"/>
          <a:stretch/>
        </p:blipFill>
        <p:spPr>
          <a:xfrm>
            <a:off x="1753183" y="291762"/>
            <a:ext cx="9480967" cy="2354133"/>
          </a:xfrm>
          <a:prstGeom prst="rect">
            <a:avLst/>
          </a:prstGeom>
          <a:noFill/>
          <a:ln>
            <a:noFill/>
          </a:ln>
        </p:spPr>
      </p:pic>
      <p:pic>
        <p:nvPicPr>
          <p:cNvPr id="367" name="Google Shape;367;p19"/>
          <p:cNvPicPr preferRelativeResize="0"/>
          <p:nvPr/>
        </p:nvPicPr>
        <p:blipFill rotWithShape="1">
          <a:blip r:embed="rId4">
            <a:alphaModFix/>
          </a:blip>
          <a:srcRect b="0" l="0" r="0" t="0"/>
          <a:stretch/>
        </p:blipFill>
        <p:spPr>
          <a:xfrm>
            <a:off x="11569700" y="6235700"/>
            <a:ext cx="406400" cy="4064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67"/>
                                        </p:tgtEl>
                                        <p:attrNameLst>
                                          <p:attrName>style.visibility</p:attrName>
                                        </p:attrNameLst>
                                      </p:cBhvr>
                                      <p:to>
                                        <p:strVal val="visible"/>
                                      </p:to>
                                    </p:set>
                                    <p:animEffect filter="fade" transition="in">
                                      <p:cBhvr>
                                        <p:cTn dur="1"/>
                                        <p:tgtEl>
                                          <p:spTgt spid="36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g38763d7c8b0_1_15"/>
          <p:cNvSpPr txBox="1"/>
          <p:nvPr>
            <p:ph type="title"/>
          </p:nvPr>
        </p:nvSpPr>
        <p:spPr>
          <a:xfrm>
            <a:off x="1571325" y="190275"/>
            <a:ext cx="10018800" cy="15345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en-US"/>
              <a:t>Booking an Appointment with your Guidance Counsellor</a:t>
            </a:r>
            <a:endParaRPr/>
          </a:p>
        </p:txBody>
      </p:sp>
      <p:sp>
        <p:nvSpPr>
          <p:cNvPr id="171" name="Google Shape;171;g38763d7c8b0_1_15"/>
          <p:cNvSpPr txBox="1"/>
          <p:nvPr>
            <p:ph idx="1" type="body"/>
          </p:nvPr>
        </p:nvSpPr>
        <p:spPr>
          <a:xfrm>
            <a:off x="1466888" y="1846625"/>
            <a:ext cx="10018800" cy="1534500"/>
          </a:xfrm>
          <a:prstGeom prst="rect">
            <a:avLst/>
          </a:prstGeom>
        </p:spPr>
        <p:txBody>
          <a:bodyPr anchorCtr="0" anchor="ctr" bIns="45700" lIns="91425" spcFirstLastPara="1" rIns="91425" wrap="square" tIns="45700">
            <a:normAutofit/>
          </a:bodyPr>
          <a:lstStyle/>
          <a:p>
            <a:pPr indent="-400685" lvl="0" marL="457200" rtl="0" algn="l">
              <a:spcBef>
                <a:spcPts val="360"/>
              </a:spcBef>
              <a:spcAft>
                <a:spcPts val="0"/>
              </a:spcAft>
              <a:buSzPts val="2710"/>
              <a:buChar char="•"/>
            </a:pPr>
            <a:r>
              <a:rPr lang="en-US" sz="2500"/>
              <a:t>Appointments are booked through the </a:t>
            </a:r>
            <a:r>
              <a:rPr b="1" lang="en-US" sz="2500"/>
              <a:t>Student Services D2L page</a:t>
            </a:r>
            <a:endParaRPr b="1" sz="2500"/>
          </a:p>
          <a:p>
            <a:pPr indent="-400685" lvl="0" marL="457200" rtl="0" algn="l">
              <a:spcBef>
                <a:spcPts val="0"/>
              </a:spcBef>
              <a:spcAft>
                <a:spcPts val="0"/>
              </a:spcAft>
              <a:buSzPts val="2710"/>
              <a:buChar char="•"/>
            </a:pPr>
            <a:r>
              <a:rPr lang="en-US" sz="2500"/>
              <a:t>Must be logged-in to your </a:t>
            </a:r>
            <a:r>
              <a:rPr b="1" lang="en-US" sz="2500"/>
              <a:t>HCDSB student account</a:t>
            </a:r>
            <a:r>
              <a:rPr lang="en-US" sz="2500"/>
              <a:t> and </a:t>
            </a:r>
            <a:r>
              <a:rPr lang="en-US" sz="2500" u="sng"/>
              <a:t>not</a:t>
            </a:r>
            <a:r>
              <a:rPr lang="en-US" sz="2500"/>
              <a:t> on a VPN</a:t>
            </a:r>
            <a:endParaRPr sz="2500"/>
          </a:p>
          <a:p>
            <a:pPr indent="-400685" lvl="0" marL="457200" rtl="0" algn="l">
              <a:spcBef>
                <a:spcPts val="0"/>
              </a:spcBef>
              <a:spcAft>
                <a:spcPts val="0"/>
              </a:spcAft>
              <a:buSzPts val="2710"/>
              <a:buChar char="•"/>
            </a:pPr>
            <a:r>
              <a:rPr lang="en-US" sz="2500"/>
              <a:t>You must book with your </a:t>
            </a:r>
            <a:r>
              <a:rPr b="1" lang="en-US" sz="2500"/>
              <a:t>assigned guidance counsellor</a:t>
            </a:r>
            <a:endParaRPr b="1" sz="2500"/>
          </a:p>
        </p:txBody>
      </p:sp>
      <p:pic>
        <p:nvPicPr>
          <p:cNvPr id="172" name="Google Shape;172;g38763d7c8b0_1_15"/>
          <p:cNvPicPr preferRelativeResize="0"/>
          <p:nvPr/>
        </p:nvPicPr>
        <p:blipFill>
          <a:blip r:embed="rId3">
            <a:alphaModFix/>
          </a:blip>
          <a:stretch>
            <a:fillRect/>
          </a:stretch>
        </p:blipFill>
        <p:spPr>
          <a:xfrm>
            <a:off x="2974987" y="3658100"/>
            <a:ext cx="7211475" cy="319990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g38763d7c8b0_1_34"/>
          <p:cNvSpPr txBox="1"/>
          <p:nvPr>
            <p:ph type="title"/>
          </p:nvPr>
        </p:nvSpPr>
        <p:spPr>
          <a:xfrm>
            <a:off x="1553961" y="3697025"/>
            <a:ext cx="10018800" cy="17526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SzPts val="990"/>
              <a:buNone/>
            </a:pPr>
            <a:r>
              <a:rPr lang="en-US" sz="3400"/>
              <a:t>You do </a:t>
            </a:r>
            <a:r>
              <a:rPr b="1" lang="en-US" sz="3400" u="sng">
                <a:solidFill>
                  <a:srgbClr val="FF0000"/>
                </a:solidFill>
              </a:rPr>
              <a:t>NOT</a:t>
            </a:r>
            <a:r>
              <a:rPr b="1" lang="en-US" sz="3400">
                <a:solidFill>
                  <a:srgbClr val="FF0000"/>
                </a:solidFill>
              </a:rPr>
              <a:t> </a:t>
            </a:r>
            <a:r>
              <a:rPr lang="en-US" sz="3400"/>
              <a:t>need to book an appointment for any of the following reasons.  Simply provide your paperwork to Mrs. Howitt (Guidance Secretary in Student Services) and your guidance counsellor will follow up:</a:t>
            </a:r>
            <a:endParaRPr sz="3400"/>
          </a:p>
          <a:p>
            <a:pPr indent="0" lvl="0" marL="0" rtl="0" algn="l">
              <a:spcBef>
                <a:spcPts val="0"/>
              </a:spcBef>
              <a:spcAft>
                <a:spcPts val="0"/>
              </a:spcAft>
              <a:buSzPts val="990"/>
              <a:buNone/>
            </a:pPr>
            <a:r>
              <a:t/>
            </a:r>
            <a:endParaRPr sz="3400"/>
          </a:p>
          <a:p>
            <a:pPr indent="-318770" lvl="0" marL="457200" rtl="0" algn="l">
              <a:spcBef>
                <a:spcPts val="0"/>
              </a:spcBef>
              <a:spcAft>
                <a:spcPts val="0"/>
              </a:spcAft>
              <a:buSzPts val="1420"/>
              <a:buChar char="●"/>
            </a:pPr>
            <a:r>
              <a:rPr b="1" lang="en-US" sz="3400">
                <a:solidFill>
                  <a:srgbClr val="FF0000"/>
                </a:solidFill>
              </a:rPr>
              <a:t>Pre-approval form</a:t>
            </a:r>
            <a:r>
              <a:rPr lang="en-US" sz="3400"/>
              <a:t> for volunteering</a:t>
            </a:r>
            <a:endParaRPr sz="3400">
              <a:solidFill>
                <a:srgbClr val="FF0000"/>
              </a:solidFill>
            </a:endParaRPr>
          </a:p>
          <a:p>
            <a:pPr indent="-318770" lvl="0" marL="457200" rtl="0" algn="l">
              <a:spcBef>
                <a:spcPts val="0"/>
              </a:spcBef>
              <a:spcAft>
                <a:spcPts val="0"/>
              </a:spcAft>
              <a:buClr>
                <a:srgbClr val="FF0000"/>
              </a:buClr>
              <a:buSzPts val="1420"/>
              <a:buChar char="●"/>
            </a:pPr>
            <a:r>
              <a:rPr b="1" lang="en-US" sz="3400">
                <a:solidFill>
                  <a:srgbClr val="FF0000"/>
                </a:solidFill>
              </a:rPr>
              <a:t>Proof of completing community service hours</a:t>
            </a:r>
            <a:endParaRPr b="1" sz="3400">
              <a:solidFill>
                <a:srgbClr val="FF0000"/>
              </a:solidFill>
            </a:endParaRPr>
          </a:p>
          <a:p>
            <a:pPr indent="0" lvl="0" marL="0" rtl="0" algn="ctr">
              <a:spcBef>
                <a:spcPts val="0"/>
              </a:spcBef>
              <a:spcAft>
                <a:spcPts val="0"/>
              </a:spcAft>
              <a:buSzPts val="990"/>
              <a:buNone/>
            </a:pPr>
            <a:r>
              <a:t/>
            </a:r>
            <a:endParaRPr sz="3600"/>
          </a:p>
        </p:txBody>
      </p:sp>
      <p:pic>
        <p:nvPicPr>
          <p:cNvPr id="179" name="Google Shape;179;g38763d7c8b0_1_34"/>
          <p:cNvPicPr preferRelativeResize="0"/>
          <p:nvPr/>
        </p:nvPicPr>
        <p:blipFill>
          <a:blip r:embed="rId3">
            <a:alphaModFix/>
          </a:blip>
          <a:stretch>
            <a:fillRect/>
          </a:stretch>
        </p:blipFill>
        <p:spPr>
          <a:xfrm>
            <a:off x="2955688" y="156650"/>
            <a:ext cx="7215324" cy="21632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g38763d7c8b0_1_44"/>
          <p:cNvSpPr txBox="1"/>
          <p:nvPr>
            <p:ph type="title"/>
          </p:nvPr>
        </p:nvSpPr>
        <p:spPr>
          <a:xfrm>
            <a:off x="1484300" y="511550"/>
            <a:ext cx="10018800" cy="11958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en-US"/>
              <a:t>Student Timetables</a:t>
            </a:r>
            <a:endParaRPr/>
          </a:p>
        </p:txBody>
      </p:sp>
      <p:sp>
        <p:nvSpPr>
          <p:cNvPr id="186" name="Google Shape;186;g38763d7c8b0_1_44"/>
          <p:cNvSpPr txBox="1"/>
          <p:nvPr>
            <p:ph idx="1" type="body"/>
          </p:nvPr>
        </p:nvSpPr>
        <p:spPr>
          <a:xfrm>
            <a:off x="1484310" y="1913837"/>
            <a:ext cx="10018800" cy="3124200"/>
          </a:xfrm>
          <a:prstGeom prst="rect">
            <a:avLst/>
          </a:prstGeom>
        </p:spPr>
        <p:txBody>
          <a:bodyPr anchorCtr="0" anchor="ctr" bIns="45700" lIns="91425" spcFirstLastPara="1" rIns="91425" wrap="square" tIns="45700">
            <a:normAutofit/>
          </a:bodyPr>
          <a:lstStyle/>
          <a:p>
            <a:pPr indent="-400050" lvl="0" marL="457200" rtl="0" algn="l">
              <a:lnSpc>
                <a:spcPct val="115000"/>
              </a:lnSpc>
              <a:spcBef>
                <a:spcPts val="0"/>
              </a:spcBef>
              <a:spcAft>
                <a:spcPts val="0"/>
              </a:spcAft>
              <a:buSzPts val="2700"/>
              <a:buChar char="•"/>
            </a:pPr>
            <a:r>
              <a:rPr b="1" lang="en-US" sz="2700"/>
              <a:t>Incomplete </a:t>
            </a:r>
            <a:r>
              <a:rPr lang="en-US" sz="2700"/>
              <a:t>timetables still being resolved</a:t>
            </a:r>
            <a:endParaRPr sz="2700"/>
          </a:p>
          <a:p>
            <a:pPr indent="-400050" lvl="0" marL="457200" rtl="0" algn="l">
              <a:lnSpc>
                <a:spcPct val="115000"/>
              </a:lnSpc>
              <a:spcBef>
                <a:spcPts val="0"/>
              </a:spcBef>
              <a:spcAft>
                <a:spcPts val="0"/>
              </a:spcAft>
              <a:buSzPts val="2700"/>
              <a:buChar char="•"/>
            </a:pPr>
            <a:r>
              <a:rPr lang="en-US" sz="2700"/>
              <a:t>Cannot make changes for electives – choose carefully in February!</a:t>
            </a:r>
            <a:endParaRPr sz="2700"/>
          </a:p>
          <a:p>
            <a:pPr indent="-400050" lvl="0" marL="457200" rtl="0" algn="l">
              <a:lnSpc>
                <a:spcPct val="115000"/>
              </a:lnSpc>
              <a:spcBef>
                <a:spcPts val="0"/>
              </a:spcBef>
              <a:spcAft>
                <a:spcPts val="0"/>
              </a:spcAft>
              <a:buSzPts val="2700"/>
              <a:buChar char="•"/>
            </a:pPr>
            <a:r>
              <a:rPr lang="en-US" sz="2700"/>
              <a:t>Course changes (ie. for pathway changes) require a meeting with a guidance counsellor – </a:t>
            </a:r>
            <a:r>
              <a:rPr b="1" lang="en-US" sz="2700"/>
              <a:t>can </a:t>
            </a:r>
            <a:r>
              <a:rPr b="1" lang="en-US" sz="2700" u="sng"/>
              <a:t>not</a:t>
            </a:r>
            <a:r>
              <a:rPr b="1" lang="en-US" sz="2700"/>
              <a:t> be done over email</a:t>
            </a:r>
            <a:endParaRPr b="1" sz="2700"/>
          </a:p>
          <a:p>
            <a:pPr indent="-400050" lvl="0" marL="457200" rtl="0" algn="l">
              <a:lnSpc>
                <a:spcPct val="115000"/>
              </a:lnSpc>
              <a:spcBef>
                <a:spcPts val="0"/>
              </a:spcBef>
              <a:spcAft>
                <a:spcPts val="0"/>
              </a:spcAft>
              <a:buSzPts val="2700"/>
              <a:buChar char="•"/>
            </a:pPr>
            <a:r>
              <a:rPr b="1" i="1" lang="en-US" sz="2700"/>
              <a:t>MyBlueprint is a course </a:t>
            </a:r>
            <a:r>
              <a:rPr b="1" i="1" lang="en-US" sz="2700" u="sng"/>
              <a:t>request</a:t>
            </a:r>
            <a:r>
              <a:rPr b="1" i="1" lang="en-US" sz="2700"/>
              <a:t>, not a guarantee!</a:t>
            </a:r>
            <a:endParaRPr b="1" i="1" sz="2700"/>
          </a:p>
        </p:txBody>
      </p:sp>
      <p:pic>
        <p:nvPicPr>
          <p:cNvPr id="187" name="Google Shape;187;g38763d7c8b0_1_44"/>
          <p:cNvPicPr preferRelativeResize="0"/>
          <p:nvPr/>
        </p:nvPicPr>
        <p:blipFill>
          <a:blip r:embed="rId3">
            <a:alphaModFix/>
          </a:blip>
          <a:stretch>
            <a:fillRect/>
          </a:stretch>
        </p:blipFill>
        <p:spPr>
          <a:xfrm>
            <a:off x="2615700" y="5662250"/>
            <a:ext cx="4441299" cy="1195750"/>
          </a:xfrm>
          <a:prstGeom prst="rect">
            <a:avLst/>
          </a:prstGeom>
          <a:noFill/>
          <a:ln>
            <a:noFill/>
          </a:ln>
        </p:spPr>
      </p:pic>
      <p:pic>
        <p:nvPicPr>
          <p:cNvPr id="188" name="Google Shape;188;g38763d7c8b0_1_44"/>
          <p:cNvPicPr preferRelativeResize="0"/>
          <p:nvPr/>
        </p:nvPicPr>
        <p:blipFill>
          <a:blip r:embed="rId4">
            <a:alphaModFix/>
          </a:blip>
          <a:stretch>
            <a:fillRect/>
          </a:stretch>
        </p:blipFill>
        <p:spPr>
          <a:xfrm>
            <a:off x="7750696" y="5868360"/>
            <a:ext cx="4441300" cy="98964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g38763d7c8b0_1_63"/>
          <p:cNvSpPr txBox="1"/>
          <p:nvPr>
            <p:ph type="title"/>
          </p:nvPr>
        </p:nvSpPr>
        <p:spPr>
          <a:xfrm>
            <a:off x="1588749" y="89450"/>
            <a:ext cx="6336000" cy="17526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Community Service Hours</a:t>
            </a:r>
            <a:endParaRPr/>
          </a:p>
        </p:txBody>
      </p:sp>
      <p:sp>
        <p:nvSpPr>
          <p:cNvPr id="195" name="Google Shape;195;g38763d7c8b0_1_63"/>
          <p:cNvSpPr txBox="1"/>
          <p:nvPr>
            <p:ph idx="1" type="body"/>
          </p:nvPr>
        </p:nvSpPr>
        <p:spPr>
          <a:xfrm>
            <a:off x="1588750" y="2168225"/>
            <a:ext cx="5953200" cy="4229700"/>
          </a:xfrm>
          <a:prstGeom prst="rect">
            <a:avLst/>
          </a:prstGeom>
        </p:spPr>
        <p:txBody>
          <a:bodyPr anchorCtr="0" anchor="ctr" bIns="45700" lIns="91425" spcFirstLastPara="1" rIns="91425" wrap="square" tIns="45700">
            <a:normAutofit fontScale="25000" lnSpcReduction="20000"/>
          </a:bodyPr>
          <a:lstStyle/>
          <a:p>
            <a:pPr indent="0" lvl="0" marL="0" rtl="0" algn="l">
              <a:spcBef>
                <a:spcPts val="0"/>
              </a:spcBef>
              <a:spcAft>
                <a:spcPts val="0"/>
              </a:spcAft>
              <a:buNone/>
            </a:pPr>
            <a:r>
              <a:rPr b="1" lang="en-US" sz="10800"/>
              <a:t>Requirement for graduation </a:t>
            </a:r>
            <a:r>
              <a:rPr lang="en-US" sz="10800"/>
              <a:t>with </a:t>
            </a:r>
            <a:r>
              <a:rPr i="1" lang="en-US" sz="10800"/>
              <a:t>Ontario Secondary School Diploma</a:t>
            </a:r>
            <a:endParaRPr sz="10800"/>
          </a:p>
          <a:p>
            <a:pPr indent="0" lvl="0" marL="0" rtl="0" algn="l">
              <a:spcBef>
                <a:spcPts val="0"/>
              </a:spcBef>
              <a:spcAft>
                <a:spcPts val="0"/>
              </a:spcAft>
              <a:buNone/>
            </a:pPr>
            <a:r>
              <a:t/>
            </a:r>
            <a:endParaRPr b="1" sz="10800"/>
          </a:p>
          <a:p>
            <a:pPr indent="0" lvl="0" marL="0" rtl="0" algn="l">
              <a:spcBef>
                <a:spcPts val="0"/>
              </a:spcBef>
              <a:spcAft>
                <a:spcPts val="0"/>
              </a:spcAft>
              <a:buNone/>
            </a:pPr>
            <a:r>
              <a:rPr b="1" lang="en-US" sz="10800"/>
              <a:t>Regulations are set by the Ontario Ministry of Education</a:t>
            </a:r>
            <a:endParaRPr b="1" sz="10800"/>
          </a:p>
          <a:p>
            <a:pPr indent="0" lvl="0" marL="0" rtl="0" algn="l">
              <a:spcBef>
                <a:spcPts val="0"/>
              </a:spcBef>
              <a:spcAft>
                <a:spcPts val="0"/>
              </a:spcAft>
              <a:buNone/>
            </a:pPr>
            <a:r>
              <a:t/>
            </a:r>
            <a:endParaRPr b="1" sz="10800">
              <a:highlight>
                <a:srgbClr val="FFFF00"/>
              </a:highlight>
            </a:endParaRPr>
          </a:p>
          <a:p>
            <a:pPr indent="0" lvl="0" marL="0" rtl="0" algn="l">
              <a:spcBef>
                <a:spcPts val="0"/>
              </a:spcBef>
              <a:spcAft>
                <a:spcPts val="0"/>
              </a:spcAft>
              <a:buNone/>
            </a:pPr>
            <a:r>
              <a:rPr b="1" lang="en-US" sz="10800">
                <a:highlight>
                  <a:srgbClr val="FFFF00"/>
                </a:highlight>
              </a:rPr>
              <a:t>40 </a:t>
            </a:r>
            <a:r>
              <a:rPr lang="en-US" sz="10800"/>
              <a:t>community service hours with a </a:t>
            </a:r>
            <a:r>
              <a:rPr b="1" lang="en-US" sz="10800"/>
              <a:t>non-profit </a:t>
            </a:r>
            <a:r>
              <a:rPr lang="en-US" sz="10800"/>
              <a:t>organization </a:t>
            </a:r>
            <a:r>
              <a:rPr lang="en-US" sz="10800">
                <a:solidFill>
                  <a:srgbClr val="2C2C2C"/>
                </a:solidFill>
              </a:rPr>
              <a:t> (Town of Milton, library, elementary school, faith based organization, etc.)</a:t>
            </a:r>
            <a:endParaRPr sz="10800">
              <a:solidFill>
                <a:srgbClr val="2C2C2C"/>
              </a:solidFill>
            </a:endParaRPr>
          </a:p>
          <a:p>
            <a:pPr indent="0" lvl="0" marL="457200" rtl="0" algn="l">
              <a:spcBef>
                <a:spcPts val="0"/>
              </a:spcBef>
              <a:spcAft>
                <a:spcPts val="0"/>
              </a:spcAft>
              <a:buNone/>
            </a:pPr>
            <a:r>
              <a:t/>
            </a:r>
            <a:endParaRPr sz="10000">
              <a:solidFill>
                <a:srgbClr val="2C2C2C"/>
              </a:solidFill>
            </a:endParaRPr>
          </a:p>
          <a:p>
            <a:pPr indent="0" lvl="0" marL="0" rtl="0" algn="l">
              <a:spcBef>
                <a:spcPts val="0"/>
              </a:spcBef>
              <a:spcAft>
                <a:spcPts val="0"/>
              </a:spcAft>
              <a:buNone/>
            </a:pPr>
            <a:r>
              <a:t/>
            </a:r>
            <a:endParaRPr sz="10000"/>
          </a:p>
          <a:p>
            <a:pPr indent="0" lvl="0" marL="0" rtl="0" algn="l">
              <a:spcBef>
                <a:spcPts val="0"/>
              </a:spcBef>
              <a:spcAft>
                <a:spcPts val="0"/>
              </a:spcAft>
              <a:buNone/>
            </a:pPr>
            <a:r>
              <a:t/>
            </a:r>
            <a:endParaRPr sz="10000"/>
          </a:p>
          <a:p>
            <a:pPr indent="0" lvl="0" marL="457200" rtl="0" algn="l">
              <a:spcBef>
                <a:spcPts val="0"/>
              </a:spcBef>
              <a:spcAft>
                <a:spcPts val="0"/>
              </a:spcAft>
              <a:buClr>
                <a:schemeClr val="dk1"/>
              </a:buClr>
              <a:buSzPct val="104400"/>
              <a:buFont typeface="Arial"/>
              <a:buNone/>
            </a:pPr>
            <a:r>
              <a:t/>
            </a:r>
            <a:endParaRPr sz="10000"/>
          </a:p>
          <a:p>
            <a:pPr indent="0" lvl="0" marL="0" rtl="0" algn="l">
              <a:spcBef>
                <a:spcPts val="360"/>
              </a:spcBef>
              <a:spcAft>
                <a:spcPts val="0"/>
              </a:spcAft>
              <a:buNone/>
            </a:pPr>
            <a:r>
              <a:t/>
            </a:r>
            <a:endParaRPr/>
          </a:p>
        </p:txBody>
      </p:sp>
      <p:pic>
        <p:nvPicPr>
          <p:cNvPr id="196" name="Google Shape;196;g38763d7c8b0_1_63"/>
          <p:cNvPicPr preferRelativeResize="0"/>
          <p:nvPr/>
        </p:nvPicPr>
        <p:blipFill>
          <a:blip r:embed="rId3">
            <a:alphaModFix/>
          </a:blip>
          <a:stretch>
            <a:fillRect/>
          </a:stretch>
        </p:blipFill>
        <p:spPr>
          <a:xfrm>
            <a:off x="8862900" y="181025"/>
            <a:ext cx="3154650" cy="1569450"/>
          </a:xfrm>
          <a:prstGeom prst="rect">
            <a:avLst/>
          </a:prstGeom>
          <a:noFill/>
          <a:ln>
            <a:noFill/>
          </a:ln>
        </p:spPr>
      </p:pic>
      <p:pic>
        <p:nvPicPr>
          <p:cNvPr id="197" name="Google Shape;197;g38763d7c8b0_1_63"/>
          <p:cNvPicPr preferRelativeResize="0"/>
          <p:nvPr/>
        </p:nvPicPr>
        <p:blipFill>
          <a:blip r:embed="rId4">
            <a:alphaModFix/>
          </a:blip>
          <a:stretch>
            <a:fillRect/>
          </a:stretch>
        </p:blipFill>
        <p:spPr>
          <a:xfrm>
            <a:off x="7541949" y="3348823"/>
            <a:ext cx="4548649" cy="304910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g38782ae038f_2_0"/>
          <p:cNvSpPr txBox="1"/>
          <p:nvPr>
            <p:ph type="title"/>
          </p:nvPr>
        </p:nvSpPr>
        <p:spPr>
          <a:xfrm>
            <a:off x="1484311" y="494325"/>
            <a:ext cx="10018800" cy="17526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b="1" i="1" lang="en-US"/>
              <a:t>WHY</a:t>
            </a:r>
            <a:r>
              <a:rPr lang="en-US"/>
              <a:t> </a:t>
            </a:r>
            <a:r>
              <a:rPr lang="en-US"/>
              <a:t>Community Service Hours?</a:t>
            </a:r>
            <a:endParaRPr/>
          </a:p>
        </p:txBody>
      </p:sp>
      <p:sp>
        <p:nvSpPr>
          <p:cNvPr id="204" name="Google Shape;204;g38782ae038f_2_0"/>
          <p:cNvSpPr txBox="1"/>
          <p:nvPr>
            <p:ph idx="1" type="body"/>
          </p:nvPr>
        </p:nvSpPr>
        <p:spPr>
          <a:xfrm>
            <a:off x="1484300" y="2318875"/>
            <a:ext cx="10018800" cy="3992100"/>
          </a:xfrm>
          <a:prstGeom prst="rect">
            <a:avLst/>
          </a:prstGeom>
        </p:spPr>
        <p:txBody>
          <a:bodyPr anchorCtr="0" anchor="ctr" bIns="45700" lIns="91425" spcFirstLastPara="1" rIns="91425" wrap="square" tIns="45700">
            <a:normAutofit lnSpcReduction="20000"/>
          </a:bodyPr>
          <a:lstStyle/>
          <a:p>
            <a:pPr indent="0" lvl="0" marL="0" rtl="0" algn="l">
              <a:spcBef>
                <a:spcPts val="360"/>
              </a:spcBef>
              <a:spcAft>
                <a:spcPts val="0"/>
              </a:spcAft>
              <a:buNone/>
            </a:pPr>
            <a:r>
              <a:rPr lang="en-US"/>
              <a:t>“Volunteering as part of your high school experience helps you:</a:t>
            </a:r>
            <a:endParaRPr/>
          </a:p>
          <a:p>
            <a:pPr indent="-394335" lvl="0" marL="457200" rtl="0" algn="l">
              <a:spcBef>
                <a:spcPts val="360"/>
              </a:spcBef>
              <a:spcAft>
                <a:spcPts val="0"/>
              </a:spcAft>
              <a:buSzPts val="2610"/>
              <a:buChar char="•"/>
            </a:pPr>
            <a:r>
              <a:rPr lang="en-US"/>
              <a:t>Develop transferable skills</a:t>
            </a:r>
            <a:endParaRPr/>
          </a:p>
          <a:p>
            <a:pPr indent="-394335" lvl="0" marL="457200" rtl="0" algn="l">
              <a:spcBef>
                <a:spcPts val="0"/>
              </a:spcBef>
              <a:spcAft>
                <a:spcPts val="0"/>
              </a:spcAft>
              <a:buSzPts val="2610"/>
              <a:buChar char="•"/>
            </a:pPr>
            <a:r>
              <a:rPr lang="en-US"/>
              <a:t>Explore different sectors and potential careers</a:t>
            </a:r>
            <a:endParaRPr/>
          </a:p>
          <a:p>
            <a:pPr indent="-394335" lvl="0" marL="457200" rtl="0" algn="l">
              <a:spcBef>
                <a:spcPts val="0"/>
              </a:spcBef>
              <a:spcAft>
                <a:spcPts val="0"/>
              </a:spcAft>
              <a:buSzPts val="2610"/>
              <a:buChar char="•"/>
            </a:pPr>
            <a:r>
              <a:rPr lang="en-US"/>
              <a:t>Learn about your role as a citizen</a:t>
            </a:r>
            <a:endParaRPr/>
          </a:p>
          <a:p>
            <a:pPr indent="-394335" lvl="0" marL="457200" rtl="0" algn="l">
              <a:spcBef>
                <a:spcPts val="0"/>
              </a:spcBef>
              <a:spcAft>
                <a:spcPts val="0"/>
              </a:spcAft>
              <a:buSzPts val="2610"/>
              <a:buChar char="•"/>
            </a:pPr>
            <a:r>
              <a:rPr lang="en-US"/>
              <a:t>Be aware of how you can support and strengthen your community”</a:t>
            </a:r>
            <a:endParaRPr/>
          </a:p>
          <a:p>
            <a:pPr indent="0" lvl="0" marL="457200" rtl="0" algn="r">
              <a:spcBef>
                <a:spcPts val="360"/>
              </a:spcBef>
              <a:spcAft>
                <a:spcPts val="0"/>
              </a:spcAft>
              <a:buNone/>
            </a:pPr>
            <a:r>
              <a:rPr lang="en-US" sz="1900" u="sng">
                <a:solidFill>
                  <a:schemeClr val="hlink"/>
                </a:solidFill>
                <a:hlinkClick r:id="rId3"/>
              </a:rPr>
              <a:t>https://www.ontario.ca/page/get-your-high-school-volunteer-hours</a:t>
            </a:r>
            <a:endParaRPr/>
          </a:p>
          <a:p>
            <a:pPr indent="0" lvl="0" marL="0" rtl="0" algn="l">
              <a:spcBef>
                <a:spcPts val="360"/>
              </a:spcBef>
              <a:spcAft>
                <a:spcPts val="0"/>
              </a:spcAft>
              <a:buNone/>
            </a:pPr>
            <a:r>
              <a:t/>
            </a:r>
            <a:endParaRPr/>
          </a:p>
          <a:p>
            <a:pPr indent="0" lvl="0" marL="0" rtl="0" algn="l">
              <a:spcBef>
                <a:spcPts val="360"/>
              </a:spcBef>
              <a:spcAft>
                <a:spcPts val="0"/>
              </a:spcAft>
              <a:buNone/>
            </a:pPr>
            <a:r>
              <a:rPr lang="en-US"/>
              <a:t>Community Service activities can also help you:</a:t>
            </a:r>
            <a:endParaRPr/>
          </a:p>
          <a:p>
            <a:pPr indent="-394335" lvl="0" marL="457200" rtl="0" algn="l">
              <a:spcBef>
                <a:spcPts val="360"/>
              </a:spcBef>
              <a:spcAft>
                <a:spcPts val="0"/>
              </a:spcAft>
              <a:buSzPts val="2610"/>
              <a:buChar char="•"/>
            </a:pPr>
            <a:r>
              <a:rPr lang="en-US"/>
              <a:t>Network</a:t>
            </a:r>
            <a:endParaRPr/>
          </a:p>
          <a:p>
            <a:pPr indent="-394335" lvl="0" marL="457200" rtl="0" algn="l">
              <a:spcBef>
                <a:spcPts val="0"/>
              </a:spcBef>
              <a:spcAft>
                <a:spcPts val="0"/>
              </a:spcAft>
              <a:buSzPts val="2610"/>
              <a:buChar char="•"/>
            </a:pPr>
            <a:r>
              <a:rPr lang="en-US"/>
              <a:t>Build experience to include in your resume</a:t>
            </a:r>
            <a:endParaRPr/>
          </a:p>
          <a:p>
            <a:pPr indent="-394335" lvl="0" marL="457200" rtl="0" algn="l">
              <a:spcBef>
                <a:spcPts val="0"/>
              </a:spcBef>
              <a:spcAft>
                <a:spcPts val="0"/>
              </a:spcAft>
              <a:buSzPts val="2610"/>
              <a:buChar char="•"/>
            </a:pPr>
            <a:r>
              <a:rPr lang="en-US"/>
              <a:t>Support you with post-secondary applications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g38782ae038f_2_50"/>
          <p:cNvSpPr txBox="1"/>
          <p:nvPr>
            <p:ph type="title"/>
          </p:nvPr>
        </p:nvSpPr>
        <p:spPr>
          <a:xfrm>
            <a:off x="1484300" y="288350"/>
            <a:ext cx="10018800" cy="13320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b="1" i="1" lang="en-US"/>
              <a:t>WHY</a:t>
            </a:r>
            <a:r>
              <a:rPr lang="en-US"/>
              <a:t> Community Service Hours?</a:t>
            </a:r>
            <a:endParaRPr/>
          </a:p>
        </p:txBody>
      </p:sp>
      <p:pic>
        <p:nvPicPr>
          <p:cNvPr id="211" name="Google Shape;211;g38782ae038f_2_50"/>
          <p:cNvPicPr preferRelativeResize="0"/>
          <p:nvPr/>
        </p:nvPicPr>
        <p:blipFill>
          <a:blip r:embed="rId3">
            <a:alphaModFix/>
          </a:blip>
          <a:stretch>
            <a:fillRect/>
          </a:stretch>
        </p:blipFill>
        <p:spPr>
          <a:xfrm>
            <a:off x="6743666" y="1824950"/>
            <a:ext cx="5082785" cy="3545024"/>
          </a:xfrm>
          <a:prstGeom prst="rect">
            <a:avLst/>
          </a:prstGeom>
          <a:noFill/>
          <a:ln>
            <a:noFill/>
          </a:ln>
        </p:spPr>
      </p:pic>
      <p:pic>
        <p:nvPicPr>
          <p:cNvPr id="212" name="Google Shape;212;g38782ae038f_2_50"/>
          <p:cNvPicPr preferRelativeResize="0"/>
          <p:nvPr/>
        </p:nvPicPr>
        <p:blipFill>
          <a:blip r:embed="rId4">
            <a:alphaModFix/>
          </a:blip>
          <a:stretch>
            <a:fillRect/>
          </a:stretch>
        </p:blipFill>
        <p:spPr>
          <a:xfrm>
            <a:off x="1641384" y="1824950"/>
            <a:ext cx="4689042" cy="3545029"/>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Parallax">
  <a:themeElements>
    <a:clrScheme name="Custom 4">
      <a:dk1>
        <a:srgbClr val="000000"/>
      </a:dk1>
      <a:lt1>
        <a:srgbClr val="FFFFFF"/>
      </a:lt1>
      <a:dk2>
        <a:srgbClr val="FFFFFF"/>
      </a:dk2>
      <a:lt2>
        <a:srgbClr val="CDD0D1"/>
      </a:lt2>
      <a:accent1>
        <a:srgbClr val="21B7B7"/>
      </a:accent1>
      <a:accent2>
        <a:srgbClr val="69E4E4"/>
      </a:accent2>
      <a:accent3>
        <a:srgbClr val="FFC000"/>
      </a:accent3>
      <a:accent4>
        <a:srgbClr val="9BAF68"/>
      </a:accent4>
      <a:accent5>
        <a:srgbClr val="68B9A6"/>
      </a:accent5>
      <a:accent6>
        <a:srgbClr val="50B1D4"/>
      </a:accent6>
      <a:hlink>
        <a:srgbClr val="E46416"/>
      </a:hlink>
      <a:folHlink>
        <a:srgbClr val="EE934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2021-10-27T14:27:14Z</dcterms:created>
  <dc:creator>Carambia, Anna</dc:creator>
</cp:coreProperties>
</file>